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5" r:id="rId1"/>
  </p:sldMasterIdLst>
  <p:notesMasterIdLst>
    <p:notesMasterId r:id="rId7"/>
  </p:notesMasterIdLst>
  <p:sldIdLst>
    <p:sldId id="1022" r:id="rId2"/>
    <p:sldId id="1027" r:id="rId3"/>
    <p:sldId id="1025" r:id="rId4"/>
    <p:sldId id="1026" r:id="rId5"/>
    <p:sldId id="1028" r:id="rId6"/>
  </p:sldIdLst>
  <p:sldSz cx="15243175" cy="7964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Andersson" initials="KA" lastIdx="6" clrIdx="0">
    <p:extLst>
      <p:ext uri="{19B8F6BF-5375-455C-9EA6-DF929625EA0E}">
        <p15:presenceInfo xmlns:p15="http://schemas.microsoft.com/office/powerpoint/2012/main" userId="S::kandersson@unicef.org::4e63ed49-1f64-4ac8-926f-b0b68570b00e" providerId="AD"/>
      </p:ext>
    </p:extLst>
  </p:cmAuthor>
  <p:cmAuthor id="2" name="Manahil Siddiqi" initials="MS" lastIdx="1" clrIdx="1">
    <p:extLst>
      <p:ext uri="{19B8F6BF-5375-455C-9EA6-DF929625EA0E}">
        <p15:presenceInfo xmlns:p15="http://schemas.microsoft.com/office/powerpoint/2012/main" userId="S::msiddiqi@unicef.org::6d1286a8-2ea8-429d-91aa-b94cd04ccd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A4B"/>
    <a:srgbClr val="F7931D"/>
    <a:srgbClr val="975C14"/>
    <a:srgbClr val="FF4D37"/>
    <a:srgbClr val="A26215"/>
    <a:srgbClr val="CC7A19"/>
    <a:srgbClr val="77777A"/>
    <a:srgbClr val="374EA2"/>
    <a:srgbClr val="81BD41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20D9B-FDA9-E649-BFD6-FB5F696A8D36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143000"/>
            <a:ext cx="5905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0D4B0-C1B5-8542-89A8-2703E779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8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1pPr>
    <a:lvl2pPr marL="557791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2pPr>
    <a:lvl3pPr marL="1115581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3pPr>
    <a:lvl4pPr marL="1673372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4pPr>
    <a:lvl5pPr marL="2231162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5pPr>
    <a:lvl6pPr marL="2788953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6pPr>
    <a:lvl7pPr marL="3346742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7pPr>
    <a:lvl8pPr marL="3904533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8pPr>
    <a:lvl9pPr marL="4462324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397" y="1303448"/>
            <a:ext cx="11432381" cy="2772822"/>
          </a:xfrm>
        </p:spPr>
        <p:txBody>
          <a:bodyPr anchor="b"/>
          <a:lstStyle>
            <a:lvl1pPr algn="ctr">
              <a:defRPr sz="6968" b="0" i="0"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4183200"/>
            <a:ext cx="11432381" cy="1922907"/>
          </a:xfrm>
        </p:spPr>
        <p:txBody>
          <a:bodyPr/>
          <a:lstStyle>
            <a:lvl1pPr marL="0" indent="0" algn="ctr">
              <a:buNone/>
              <a:defRPr sz="278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0946" indent="0" algn="ctr">
              <a:buNone/>
              <a:defRPr sz="2323"/>
            </a:lvl2pPr>
            <a:lvl3pPr marL="1061893" indent="0" algn="ctr">
              <a:buNone/>
              <a:defRPr sz="2090"/>
            </a:lvl3pPr>
            <a:lvl4pPr marL="1592839" indent="0" algn="ctr">
              <a:buNone/>
              <a:defRPr sz="1858"/>
            </a:lvl4pPr>
            <a:lvl5pPr marL="2123785" indent="0" algn="ctr">
              <a:buNone/>
              <a:defRPr sz="1858"/>
            </a:lvl5pPr>
            <a:lvl6pPr marL="2654732" indent="0" algn="ctr">
              <a:buNone/>
              <a:defRPr sz="1858"/>
            </a:lvl6pPr>
            <a:lvl7pPr marL="3185678" indent="0" algn="ctr">
              <a:buNone/>
              <a:defRPr sz="1858"/>
            </a:lvl7pPr>
            <a:lvl8pPr marL="3716625" indent="0" algn="ctr">
              <a:buNone/>
              <a:defRPr sz="1858"/>
            </a:lvl8pPr>
            <a:lvl9pPr marL="4247571" indent="0" algn="ctr">
              <a:buNone/>
              <a:defRPr sz="1858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90012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029624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7" y="424035"/>
            <a:ext cx="3286810" cy="67495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8" y="424035"/>
            <a:ext cx="9669889" cy="67495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498667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F4C4A3-131D-DB01-7FB0-5BCC2E632B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6855" y="-107084"/>
            <a:ext cx="15400090" cy="55185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11451"/>
            <a:ext cx="15243175" cy="1429626"/>
          </a:xfrm>
          <a:prstGeom prst="rect">
            <a:avLst/>
          </a:prstGeom>
        </p:spPr>
        <p:txBody>
          <a:bodyPr anchor="b"/>
          <a:lstStyle>
            <a:lvl1pPr algn="ctr">
              <a:defRPr sz="6999" b="0" i="0">
                <a:solidFill>
                  <a:schemeClr val="accent2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6857670"/>
            <a:ext cx="15243175" cy="1106818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3347" indent="0" algn="ctr">
              <a:buNone/>
              <a:defRPr sz="2333"/>
            </a:lvl2pPr>
            <a:lvl3pPr marL="1066694" indent="0" algn="ctr">
              <a:buNone/>
              <a:defRPr sz="2100"/>
            </a:lvl3pPr>
            <a:lvl4pPr marL="1600040" indent="0" algn="ctr">
              <a:buNone/>
              <a:defRPr sz="1866"/>
            </a:lvl4pPr>
            <a:lvl5pPr marL="2133387" indent="0" algn="ctr">
              <a:buNone/>
              <a:defRPr sz="1866"/>
            </a:lvl5pPr>
            <a:lvl6pPr marL="2666733" indent="0" algn="ctr">
              <a:buNone/>
              <a:defRPr sz="1866"/>
            </a:lvl6pPr>
            <a:lvl7pPr marL="3200080" indent="0" algn="ctr">
              <a:buNone/>
              <a:defRPr sz="1866"/>
            </a:lvl7pPr>
            <a:lvl8pPr marL="3733427" indent="0" algn="ctr">
              <a:buNone/>
              <a:defRPr sz="1866"/>
            </a:lvl8pPr>
            <a:lvl9pPr marL="4266773" indent="0" algn="ctr">
              <a:buNone/>
              <a:defRPr sz="186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D3791A-A50F-379F-00D1-DCDE5F2C89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1184" y="4853988"/>
            <a:ext cx="5751917" cy="230455"/>
          </a:xfrm>
        </p:spPr>
        <p:txBody>
          <a:bodyPr>
            <a:noAutofit/>
          </a:bodyPr>
          <a:lstStyle>
            <a:lvl1pPr marL="0" indent="0" algn="r">
              <a:buNone/>
              <a:defRPr sz="817">
                <a:solidFill>
                  <a:schemeClr val="bg1">
                    <a:lumMod val="50000"/>
                  </a:schemeClr>
                </a:solidFill>
              </a:defRPr>
            </a:lvl1pPr>
            <a:lvl2pPr marL="533347" indent="0" algn="r">
              <a:buNone/>
              <a:defRPr sz="817">
                <a:solidFill>
                  <a:schemeClr val="bg1">
                    <a:lumMod val="50000"/>
                  </a:schemeClr>
                </a:solidFill>
              </a:defRPr>
            </a:lvl2pPr>
            <a:lvl3pPr marL="1066694" indent="0" algn="r">
              <a:buNone/>
              <a:defRPr sz="817">
                <a:solidFill>
                  <a:schemeClr val="bg1">
                    <a:lumMod val="50000"/>
                  </a:schemeClr>
                </a:solidFill>
              </a:defRPr>
            </a:lvl3pPr>
            <a:lvl4pPr marL="1600040" indent="0" algn="r">
              <a:buNone/>
              <a:defRPr sz="817">
                <a:solidFill>
                  <a:schemeClr val="bg1">
                    <a:lumMod val="50000"/>
                  </a:schemeClr>
                </a:solidFill>
              </a:defRPr>
            </a:lvl4pPr>
            <a:lvl5pPr marL="2133387" indent="0" algn="r">
              <a:buNone/>
              <a:defRPr sz="81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174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EED9CB-34B2-FFA0-2784-D0EA464561B4}"/>
              </a:ext>
            </a:extLst>
          </p:cNvPr>
          <p:cNvSpPr/>
          <p:nvPr userDrawn="1"/>
        </p:nvSpPr>
        <p:spPr>
          <a:xfrm>
            <a:off x="13738073" y="7381901"/>
            <a:ext cx="457135" cy="424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4036"/>
            <a:ext cx="13147238" cy="153943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9" y="7381901"/>
            <a:ext cx="9145905" cy="42403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33AE8-D438-5F5B-CB6F-D75EB4B9872E}"/>
              </a:ext>
            </a:extLst>
          </p:cNvPr>
          <p:cNvSpPr/>
          <p:nvPr userDrawn="1"/>
        </p:nvSpPr>
        <p:spPr>
          <a:xfrm>
            <a:off x="-11034" y="-17612"/>
            <a:ext cx="15254208" cy="3199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79A47DA-44B2-C205-9FE1-3D015F20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3" y="7381901"/>
            <a:ext cx="457135" cy="42403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263B5A-EE44-64EB-2F70-EDA063460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0177"/>
            <a:ext cx="13147238" cy="505339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00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3738073" y="7381901"/>
            <a:ext cx="457135" cy="424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4036"/>
            <a:ext cx="13147238" cy="153943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9" y="7381901"/>
            <a:ext cx="9145905" cy="42403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2A63C1-8CFE-02BA-63FC-88D23C288D19}"/>
              </a:ext>
            </a:extLst>
          </p:cNvPr>
          <p:cNvSpPr/>
          <p:nvPr userDrawn="1"/>
        </p:nvSpPr>
        <p:spPr>
          <a:xfrm>
            <a:off x="-11034" y="-17612"/>
            <a:ext cx="15254208" cy="3199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3309BBF-5270-6D48-C2C7-F9759973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3" y="7381901"/>
            <a:ext cx="457135" cy="42403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A2871B-1EF6-8D3B-7639-C0C5927B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0177"/>
            <a:ext cx="13147238" cy="505339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46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3738073" y="7381901"/>
            <a:ext cx="457135" cy="424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4036"/>
            <a:ext cx="13147238" cy="153943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9" y="7381901"/>
            <a:ext cx="9145905" cy="42403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484FE-CFCF-A8D6-E454-2CE3DAC163F2}"/>
              </a:ext>
            </a:extLst>
          </p:cNvPr>
          <p:cNvSpPr/>
          <p:nvPr userDrawn="1"/>
        </p:nvSpPr>
        <p:spPr>
          <a:xfrm>
            <a:off x="-11034" y="-17612"/>
            <a:ext cx="15254208" cy="319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0EC4411-B73B-50C8-AB2E-3FD4E4B8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3" y="7381901"/>
            <a:ext cx="457135" cy="42403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17698-E0FE-E4BB-FEC8-6767CAAF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0177"/>
            <a:ext cx="13147238" cy="505339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3152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3738073" y="7381901"/>
            <a:ext cx="457135" cy="424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4036"/>
            <a:ext cx="13147238" cy="153943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9" y="7381901"/>
            <a:ext cx="9145905" cy="42403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79F57-E71C-5BAB-FFD0-C31D00547B4F}"/>
              </a:ext>
            </a:extLst>
          </p:cNvPr>
          <p:cNvSpPr/>
          <p:nvPr userDrawn="1"/>
        </p:nvSpPr>
        <p:spPr>
          <a:xfrm>
            <a:off x="-11034" y="-17612"/>
            <a:ext cx="15254208" cy="3199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BAD6EA8-BAA9-7C83-C708-2359CB7A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3" y="7381901"/>
            <a:ext cx="457135" cy="42403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C41B3C-E5B5-B090-5983-D50B5171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0177"/>
            <a:ext cx="13147238" cy="505339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576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3738073" y="7381901"/>
            <a:ext cx="457135" cy="4246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4036"/>
            <a:ext cx="13147238" cy="153943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9" y="7381901"/>
            <a:ext cx="9145905" cy="42403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1A8B5-BDC2-ED79-A4A4-91B2D4A16E99}"/>
              </a:ext>
            </a:extLst>
          </p:cNvPr>
          <p:cNvSpPr/>
          <p:nvPr userDrawn="1"/>
        </p:nvSpPr>
        <p:spPr>
          <a:xfrm>
            <a:off x="-11034" y="-17612"/>
            <a:ext cx="15254208" cy="3199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A62F980-346E-9291-269B-AA100927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3" y="7381901"/>
            <a:ext cx="457135" cy="42403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A1967D-F1CF-E5D7-12FE-F6D3492A4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0177"/>
            <a:ext cx="13147238" cy="505339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277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3738073" y="7381901"/>
            <a:ext cx="457135" cy="42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4036"/>
            <a:ext cx="13147238" cy="153943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9" y="7381901"/>
            <a:ext cx="9145905" cy="42403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7980E-6070-AC72-7E96-12A88245A7FD}"/>
              </a:ext>
            </a:extLst>
          </p:cNvPr>
          <p:cNvSpPr/>
          <p:nvPr userDrawn="1"/>
        </p:nvSpPr>
        <p:spPr>
          <a:xfrm>
            <a:off x="-11034" y="-17612"/>
            <a:ext cx="15254208" cy="3199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C769961-7EF0-46BA-6D16-0DB76869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3" y="7381901"/>
            <a:ext cx="457135" cy="42403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29BEEB-F3FF-F131-D7B2-B849FF53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0177"/>
            <a:ext cx="13147238" cy="505339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801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3738073" y="7381901"/>
            <a:ext cx="457135" cy="424624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4036"/>
            <a:ext cx="13147238" cy="153943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7931D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9" y="7381901"/>
            <a:ext cx="9145905" cy="42403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8086-6763-9632-AA38-FEF032709D5F}"/>
              </a:ext>
            </a:extLst>
          </p:cNvPr>
          <p:cNvSpPr/>
          <p:nvPr userDrawn="1"/>
        </p:nvSpPr>
        <p:spPr>
          <a:xfrm>
            <a:off x="-11034" y="-17612"/>
            <a:ext cx="15254208" cy="319942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B9C7659-A9AB-F99E-A322-30BB288F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3" y="7381901"/>
            <a:ext cx="457135" cy="42403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93BC06-7F28-5F3E-D12F-76968A95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0177"/>
            <a:ext cx="13147238" cy="505339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058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319118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3738073" y="7381901"/>
            <a:ext cx="457135" cy="424624"/>
          </a:xfrm>
          <a:prstGeom prst="rect">
            <a:avLst/>
          </a:prstGeom>
          <a:solidFill>
            <a:srgbClr val="961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4036"/>
            <a:ext cx="13147238" cy="153943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961A4B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9" y="7381901"/>
            <a:ext cx="9145905" cy="42403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7E87F2-EC5D-860E-DD8C-9437465C17ED}"/>
              </a:ext>
            </a:extLst>
          </p:cNvPr>
          <p:cNvSpPr/>
          <p:nvPr userDrawn="1"/>
        </p:nvSpPr>
        <p:spPr>
          <a:xfrm>
            <a:off x="-11034" y="-17612"/>
            <a:ext cx="15254208" cy="319942"/>
          </a:xfrm>
          <a:prstGeom prst="rect">
            <a:avLst/>
          </a:prstGeom>
          <a:solidFill>
            <a:srgbClr val="961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6EB78FF-43C9-EB30-D750-C5C995D0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3" y="7381901"/>
            <a:ext cx="457135" cy="42403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EA8463-72F1-E281-5F20-860512CE0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0177"/>
            <a:ext cx="13147238" cy="505339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262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3738073" y="7381901"/>
            <a:ext cx="457135" cy="424624"/>
          </a:xfrm>
          <a:prstGeom prst="rect">
            <a:avLst/>
          </a:prstGeom>
          <a:solidFill>
            <a:srgbClr val="777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4036"/>
            <a:ext cx="13147238" cy="153943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77777A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9" y="7381901"/>
            <a:ext cx="9145905" cy="42403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FC351-17DC-7A2C-E4DE-3229C6EC813C}"/>
              </a:ext>
            </a:extLst>
          </p:cNvPr>
          <p:cNvSpPr/>
          <p:nvPr userDrawn="1"/>
        </p:nvSpPr>
        <p:spPr>
          <a:xfrm>
            <a:off x="-11034" y="-17612"/>
            <a:ext cx="15254208" cy="3199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B2E0BC0-1D2E-0D7D-A470-9DABB02B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3" y="7381901"/>
            <a:ext cx="457135" cy="42403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7B81C8-C29D-7E66-C6AA-AE9E2A1CD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0177"/>
            <a:ext cx="13147238" cy="505339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88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29" y="1985592"/>
            <a:ext cx="13147238" cy="3313005"/>
          </a:xfrm>
        </p:spPr>
        <p:txBody>
          <a:bodyPr anchor="b"/>
          <a:lstStyle>
            <a:lvl1pPr>
              <a:defRPr sz="6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29" y="5329940"/>
            <a:ext cx="13147238" cy="1742231"/>
          </a:xfrm>
        </p:spPr>
        <p:txBody>
          <a:bodyPr/>
          <a:lstStyle>
            <a:lvl1pPr marL="0" indent="0">
              <a:buNone/>
              <a:defRPr sz="2787">
                <a:solidFill>
                  <a:schemeClr val="tx1">
                    <a:tint val="75000"/>
                  </a:schemeClr>
                </a:solidFill>
              </a:defRPr>
            </a:lvl1pPr>
            <a:lvl2pPr marL="530946" indent="0">
              <a:buNone/>
              <a:defRPr sz="2323">
                <a:solidFill>
                  <a:schemeClr val="tx1">
                    <a:tint val="75000"/>
                  </a:schemeClr>
                </a:solidFill>
              </a:defRPr>
            </a:lvl2pPr>
            <a:lvl3pPr marL="1061893" indent="0">
              <a:buNone/>
              <a:defRPr sz="2090">
                <a:solidFill>
                  <a:schemeClr val="tx1">
                    <a:tint val="75000"/>
                  </a:schemeClr>
                </a:solidFill>
              </a:defRPr>
            </a:lvl3pPr>
            <a:lvl4pPr marL="1592839" indent="0">
              <a:buNone/>
              <a:defRPr sz="1858">
                <a:solidFill>
                  <a:schemeClr val="tx1">
                    <a:tint val="75000"/>
                  </a:schemeClr>
                </a:solidFill>
              </a:defRPr>
            </a:lvl4pPr>
            <a:lvl5pPr marL="2123785" indent="0">
              <a:buNone/>
              <a:defRPr sz="1858">
                <a:solidFill>
                  <a:schemeClr val="tx1">
                    <a:tint val="75000"/>
                  </a:schemeClr>
                </a:solidFill>
              </a:defRPr>
            </a:lvl5pPr>
            <a:lvl6pPr marL="2654732" indent="0">
              <a:buNone/>
              <a:defRPr sz="1858">
                <a:solidFill>
                  <a:schemeClr val="tx1">
                    <a:tint val="75000"/>
                  </a:schemeClr>
                </a:solidFill>
              </a:defRPr>
            </a:lvl6pPr>
            <a:lvl7pPr marL="3185678" indent="0">
              <a:buNone/>
              <a:defRPr sz="1858">
                <a:solidFill>
                  <a:schemeClr val="tx1">
                    <a:tint val="75000"/>
                  </a:schemeClr>
                </a:solidFill>
              </a:defRPr>
            </a:lvl7pPr>
            <a:lvl8pPr marL="3716625" indent="0">
              <a:buNone/>
              <a:defRPr sz="1858">
                <a:solidFill>
                  <a:schemeClr val="tx1">
                    <a:tint val="75000"/>
                  </a:schemeClr>
                </a:solidFill>
              </a:defRPr>
            </a:lvl8pPr>
            <a:lvl9pPr marL="4247571" indent="0">
              <a:buNone/>
              <a:defRPr sz="1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838559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2120176"/>
            <a:ext cx="6478349" cy="5053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2120176"/>
            <a:ext cx="6478349" cy="5053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900010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424036"/>
            <a:ext cx="13147238" cy="15394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4" y="1952406"/>
            <a:ext cx="6448577" cy="956844"/>
          </a:xfrm>
        </p:spPr>
        <p:txBody>
          <a:bodyPr anchor="b"/>
          <a:lstStyle>
            <a:lvl1pPr marL="0" indent="0">
              <a:buNone/>
              <a:defRPr sz="2787" b="1"/>
            </a:lvl1pPr>
            <a:lvl2pPr marL="530946" indent="0">
              <a:buNone/>
              <a:defRPr sz="2323" b="1"/>
            </a:lvl2pPr>
            <a:lvl3pPr marL="1061893" indent="0">
              <a:buNone/>
              <a:defRPr sz="2090" b="1"/>
            </a:lvl3pPr>
            <a:lvl4pPr marL="1592839" indent="0">
              <a:buNone/>
              <a:defRPr sz="1858" b="1"/>
            </a:lvl4pPr>
            <a:lvl5pPr marL="2123785" indent="0">
              <a:buNone/>
              <a:defRPr sz="1858" b="1"/>
            </a:lvl5pPr>
            <a:lvl6pPr marL="2654732" indent="0">
              <a:buNone/>
              <a:defRPr sz="1858" b="1"/>
            </a:lvl6pPr>
            <a:lvl7pPr marL="3185678" indent="0">
              <a:buNone/>
              <a:defRPr sz="1858" b="1"/>
            </a:lvl7pPr>
            <a:lvl8pPr marL="3716625" indent="0">
              <a:buNone/>
              <a:defRPr sz="1858" b="1"/>
            </a:lvl8pPr>
            <a:lvl9pPr marL="4247571" indent="0">
              <a:buNone/>
              <a:defRPr sz="185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4" y="2909251"/>
            <a:ext cx="6448577" cy="42790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7" y="1952406"/>
            <a:ext cx="6480335" cy="956844"/>
          </a:xfrm>
        </p:spPr>
        <p:txBody>
          <a:bodyPr anchor="b"/>
          <a:lstStyle>
            <a:lvl1pPr marL="0" indent="0">
              <a:buNone/>
              <a:defRPr sz="2787" b="1"/>
            </a:lvl1pPr>
            <a:lvl2pPr marL="530946" indent="0">
              <a:buNone/>
              <a:defRPr sz="2323" b="1"/>
            </a:lvl2pPr>
            <a:lvl3pPr marL="1061893" indent="0">
              <a:buNone/>
              <a:defRPr sz="2090" b="1"/>
            </a:lvl3pPr>
            <a:lvl4pPr marL="1592839" indent="0">
              <a:buNone/>
              <a:defRPr sz="1858" b="1"/>
            </a:lvl4pPr>
            <a:lvl5pPr marL="2123785" indent="0">
              <a:buNone/>
              <a:defRPr sz="1858" b="1"/>
            </a:lvl5pPr>
            <a:lvl6pPr marL="2654732" indent="0">
              <a:buNone/>
              <a:defRPr sz="1858" b="1"/>
            </a:lvl6pPr>
            <a:lvl7pPr marL="3185678" indent="0">
              <a:buNone/>
              <a:defRPr sz="1858" b="1"/>
            </a:lvl7pPr>
            <a:lvl8pPr marL="3716625" indent="0">
              <a:buNone/>
              <a:defRPr sz="1858" b="1"/>
            </a:lvl8pPr>
            <a:lvl9pPr marL="4247571" indent="0">
              <a:buNone/>
              <a:defRPr sz="185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7" y="2909251"/>
            <a:ext cx="6480335" cy="42790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934444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409583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66634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0966"/>
            <a:ext cx="4916320" cy="1858381"/>
          </a:xfrm>
        </p:spPr>
        <p:txBody>
          <a:bodyPr anchor="b"/>
          <a:lstStyle>
            <a:lvl1pPr>
              <a:defRPr sz="37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1146739"/>
            <a:ext cx="7716857" cy="5659949"/>
          </a:xfrm>
        </p:spPr>
        <p:txBody>
          <a:bodyPr/>
          <a:lstStyle>
            <a:lvl1pPr>
              <a:defRPr sz="3716"/>
            </a:lvl1pPr>
            <a:lvl2pPr>
              <a:defRPr sz="3252"/>
            </a:lvl2pPr>
            <a:lvl3pPr>
              <a:defRPr sz="2787"/>
            </a:lvl3pPr>
            <a:lvl4pPr>
              <a:defRPr sz="2323"/>
            </a:lvl4pPr>
            <a:lvl5pPr>
              <a:defRPr sz="2323"/>
            </a:lvl5pPr>
            <a:lvl6pPr>
              <a:defRPr sz="2323"/>
            </a:lvl6pPr>
            <a:lvl7pPr>
              <a:defRPr sz="2323"/>
            </a:lvl7pPr>
            <a:lvl8pPr>
              <a:defRPr sz="2323"/>
            </a:lvl8pPr>
            <a:lvl9pPr>
              <a:defRPr sz="2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389346"/>
            <a:ext cx="4916320" cy="4426560"/>
          </a:xfrm>
        </p:spPr>
        <p:txBody>
          <a:bodyPr/>
          <a:lstStyle>
            <a:lvl1pPr marL="0" indent="0">
              <a:buNone/>
              <a:defRPr sz="1858"/>
            </a:lvl1pPr>
            <a:lvl2pPr marL="530946" indent="0">
              <a:buNone/>
              <a:defRPr sz="1626"/>
            </a:lvl2pPr>
            <a:lvl3pPr marL="1061893" indent="0">
              <a:buNone/>
              <a:defRPr sz="1394"/>
            </a:lvl3pPr>
            <a:lvl4pPr marL="1592839" indent="0">
              <a:buNone/>
              <a:defRPr sz="1161"/>
            </a:lvl4pPr>
            <a:lvl5pPr marL="2123785" indent="0">
              <a:buNone/>
              <a:defRPr sz="1161"/>
            </a:lvl5pPr>
            <a:lvl6pPr marL="2654732" indent="0">
              <a:buNone/>
              <a:defRPr sz="1161"/>
            </a:lvl6pPr>
            <a:lvl7pPr marL="3185678" indent="0">
              <a:buNone/>
              <a:defRPr sz="1161"/>
            </a:lvl7pPr>
            <a:lvl8pPr marL="3716625" indent="0">
              <a:buNone/>
              <a:defRPr sz="1161"/>
            </a:lvl8pPr>
            <a:lvl9pPr marL="4247571" indent="0">
              <a:buNone/>
              <a:defRPr sz="1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571123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0966"/>
            <a:ext cx="4916320" cy="1858381"/>
          </a:xfrm>
        </p:spPr>
        <p:txBody>
          <a:bodyPr anchor="b"/>
          <a:lstStyle>
            <a:lvl1pPr>
              <a:defRPr sz="37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1146739"/>
            <a:ext cx="7716857" cy="5659949"/>
          </a:xfrm>
        </p:spPr>
        <p:txBody>
          <a:bodyPr anchor="t"/>
          <a:lstStyle>
            <a:lvl1pPr marL="0" indent="0">
              <a:buNone/>
              <a:defRPr sz="3716"/>
            </a:lvl1pPr>
            <a:lvl2pPr marL="530946" indent="0">
              <a:buNone/>
              <a:defRPr sz="3252"/>
            </a:lvl2pPr>
            <a:lvl3pPr marL="1061893" indent="0">
              <a:buNone/>
              <a:defRPr sz="2787"/>
            </a:lvl3pPr>
            <a:lvl4pPr marL="1592839" indent="0">
              <a:buNone/>
              <a:defRPr sz="2323"/>
            </a:lvl4pPr>
            <a:lvl5pPr marL="2123785" indent="0">
              <a:buNone/>
              <a:defRPr sz="2323"/>
            </a:lvl5pPr>
            <a:lvl6pPr marL="2654732" indent="0">
              <a:buNone/>
              <a:defRPr sz="2323"/>
            </a:lvl6pPr>
            <a:lvl7pPr marL="3185678" indent="0">
              <a:buNone/>
              <a:defRPr sz="2323"/>
            </a:lvl7pPr>
            <a:lvl8pPr marL="3716625" indent="0">
              <a:buNone/>
              <a:defRPr sz="2323"/>
            </a:lvl8pPr>
            <a:lvl9pPr marL="4247571" indent="0">
              <a:buNone/>
              <a:defRPr sz="232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389346"/>
            <a:ext cx="4916320" cy="4426560"/>
          </a:xfrm>
        </p:spPr>
        <p:txBody>
          <a:bodyPr/>
          <a:lstStyle>
            <a:lvl1pPr marL="0" indent="0">
              <a:buNone/>
              <a:defRPr sz="1858"/>
            </a:lvl1pPr>
            <a:lvl2pPr marL="530946" indent="0">
              <a:buNone/>
              <a:defRPr sz="1626"/>
            </a:lvl2pPr>
            <a:lvl3pPr marL="1061893" indent="0">
              <a:buNone/>
              <a:defRPr sz="1394"/>
            </a:lvl3pPr>
            <a:lvl4pPr marL="1592839" indent="0">
              <a:buNone/>
              <a:defRPr sz="1161"/>
            </a:lvl4pPr>
            <a:lvl5pPr marL="2123785" indent="0">
              <a:buNone/>
              <a:defRPr sz="1161"/>
            </a:lvl5pPr>
            <a:lvl6pPr marL="2654732" indent="0">
              <a:buNone/>
              <a:defRPr sz="1161"/>
            </a:lvl6pPr>
            <a:lvl7pPr marL="3185678" indent="0">
              <a:buNone/>
              <a:defRPr sz="1161"/>
            </a:lvl7pPr>
            <a:lvl8pPr marL="3716625" indent="0">
              <a:buNone/>
              <a:defRPr sz="1161"/>
            </a:lvl8pPr>
            <a:lvl9pPr marL="4247571" indent="0">
              <a:buNone/>
              <a:defRPr sz="1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65559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424036"/>
            <a:ext cx="13147238" cy="153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2120176"/>
            <a:ext cx="13147238" cy="5053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7381901"/>
            <a:ext cx="3429714" cy="424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7381901"/>
            <a:ext cx="5144572" cy="424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7381901"/>
            <a:ext cx="3429714" cy="424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983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3891" r:id="rId13"/>
    <p:sldLayoutId id="2147483900" r:id="rId14"/>
    <p:sldLayoutId id="2147483909" r:id="rId15"/>
    <p:sldLayoutId id="2147483918" r:id="rId16"/>
    <p:sldLayoutId id="2147483927" r:id="rId17"/>
    <p:sldLayoutId id="2147483936" r:id="rId18"/>
    <p:sldLayoutId id="2147483945" r:id="rId19"/>
    <p:sldLayoutId id="2147483954" r:id="rId20"/>
    <p:sldLayoutId id="2147483963" r:id="rId21"/>
  </p:sldLayoutIdLst>
  <p:hf hdr="0" dt="0"/>
  <p:txStyles>
    <p:titleStyle>
      <a:lvl1pPr algn="l" defTabSz="1061893" rtl="0" eaLnBrk="1" latinLnBrk="0" hangingPunct="1">
        <a:lnSpc>
          <a:spcPct val="90000"/>
        </a:lnSpc>
        <a:spcBef>
          <a:spcPct val="0"/>
        </a:spcBef>
        <a:buNone/>
        <a:defRPr sz="51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473" indent="-265473" algn="l" defTabSz="1061893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3252" kern="1200">
          <a:solidFill>
            <a:schemeClr val="tx1"/>
          </a:solidFill>
          <a:latin typeface="+mn-lt"/>
          <a:ea typeface="+mn-ea"/>
          <a:cs typeface="+mn-cs"/>
        </a:defRPr>
      </a:lvl1pPr>
      <a:lvl2pPr marL="796420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2pPr>
      <a:lvl3pPr marL="1327366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3" kern="1200">
          <a:solidFill>
            <a:schemeClr val="tx1"/>
          </a:solidFill>
          <a:latin typeface="+mn-lt"/>
          <a:ea typeface="+mn-ea"/>
          <a:cs typeface="+mn-cs"/>
        </a:defRPr>
      </a:lvl3pPr>
      <a:lvl4pPr marL="1858312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4pPr>
      <a:lvl5pPr marL="2389259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5pPr>
      <a:lvl6pPr marL="2920205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6pPr>
      <a:lvl7pPr marL="3451151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7pPr>
      <a:lvl8pPr marL="3982098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8pPr>
      <a:lvl9pPr marL="4513044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1pPr>
      <a:lvl2pPr marL="530946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2pPr>
      <a:lvl3pPr marL="1061893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839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4pPr>
      <a:lvl5pPr marL="2123785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5pPr>
      <a:lvl6pPr marL="2654732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6pPr>
      <a:lvl7pPr marL="3185678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7pPr>
      <a:lvl8pPr marL="3716625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8pPr>
      <a:lvl9pPr marL="4247571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30879742-5687-9B23-5245-A26E4A9C9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1" b="26723"/>
          <a:stretch/>
        </p:blipFill>
        <p:spPr>
          <a:xfrm>
            <a:off x="-76200" y="-126206"/>
            <a:ext cx="15398750" cy="62372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C23AF6A-316F-DFB0-887A-D47B346843C8}"/>
              </a:ext>
            </a:extLst>
          </p:cNvPr>
          <p:cNvGrpSpPr/>
          <p:nvPr/>
        </p:nvGrpSpPr>
        <p:grpSpPr>
          <a:xfrm>
            <a:off x="1" y="5766714"/>
            <a:ext cx="15243175" cy="343995"/>
            <a:chOff x="0" y="4369869"/>
            <a:chExt cx="9586251" cy="2754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69D2B7-F7FD-710D-39E3-547217B669BC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33AE20-E007-7528-3C84-F4D8C33B16B0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F98849-7530-BE57-225F-43C8C69101C9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608192-A673-A804-35FC-E3F1BA574592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F0766E-4F9B-C099-48F6-641C3E5586E3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273E39-6429-A72A-2E8F-928DF6B5EEFD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480E1C-A545-A1AA-F61A-A1C81B397F66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C5970B-A723-07CA-C05D-11756199B115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34FFC7-41B2-B023-5CC1-983A8FCF5968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BDFF59D-21E0-29E0-7DF3-19D32CEF0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38" y="6186505"/>
            <a:ext cx="10276151" cy="1436068"/>
          </a:xfrm>
        </p:spPr>
        <p:txBody>
          <a:bodyPr>
            <a:normAutofit/>
          </a:bodyPr>
          <a:lstStyle/>
          <a:p>
            <a:pPr algn="l"/>
            <a:r>
              <a:rPr lang="en-US" sz="8400" dirty="0"/>
              <a:t>Operational Manual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949A3E-DCFC-8E00-CD3A-A22263AD0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1"/>
          <a:stretch/>
        </p:blipFill>
        <p:spPr>
          <a:xfrm>
            <a:off x="10917376" y="6305377"/>
            <a:ext cx="3820488" cy="79686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4993F56-EC73-56E6-7310-7C5EB3368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0155" y="7092200"/>
            <a:ext cx="2734930" cy="577375"/>
          </a:xfrm>
          <a:prstGeom prst="rect">
            <a:avLst/>
          </a:prstGeom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id="{1C98E52A-0BAF-3AE1-2559-3C94746DC923}"/>
              </a:ext>
            </a:extLst>
          </p:cNvPr>
          <p:cNvSpPr txBox="1">
            <a:spLocks/>
          </p:cNvSpPr>
          <p:nvPr/>
        </p:nvSpPr>
        <p:spPr>
          <a:xfrm>
            <a:off x="9719734" y="4707745"/>
            <a:ext cx="5746044" cy="7170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061893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3347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694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387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6733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080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427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6773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b="0" dirty="0">
                <a:solidFill>
                  <a:schemeClr val="bg1"/>
                </a:solidFill>
              </a:rPr>
              <a:t>OUT-OF-SCHOOL CHILDREN INITIATIVE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400" spc="600" dirty="0">
                <a:solidFill>
                  <a:schemeClr val="bg1"/>
                </a:solidFill>
              </a:rPr>
              <a:t>  ALLINSCHOOL.ORG</a:t>
            </a:r>
          </a:p>
        </p:txBody>
      </p:sp>
    </p:spTree>
    <p:extLst>
      <p:ext uri="{BB962C8B-B14F-4D97-AF65-F5344CB8AC3E}">
        <p14:creationId xmlns:p14="http://schemas.microsoft.com/office/powerpoint/2010/main" val="192381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5156DA51-1811-A594-7AB6-375D10C9C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1" b="26723"/>
          <a:stretch/>
        </p:blipFill>
        <p:spPr>
          <a:xfrm>
            <a:off x="-76200" y="-126206"/>
            <a:ext cx="15398750" cy="62372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DFF59D-21E0-29E0-7DF3-19D32CEF0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085" y="6429152"/>
            <a:ext cx="9384564" cy="1436068"/>
          </a:xfrm>
        </p:spPr>
        <p:txBody>
          <a:bodyPr>
            <a:normAutofit/>
          </a:bodyPr>
          <a:lstStyle/>
          <a:p>
            <a:pPr algn="l"/>
            <a:r>
              <a:rPr lang="en-US" sz="8400" dirty="0"/>
              <a:t>Regional Report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949A3E-DCFC-8E00-CD3A-A22263AD0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1"/>
          <a:stretch/>
        </p:blipFill>
        <p:spPr>
          <a:xfrm>
            <a:off x="10595650" y="6237643"/>
            <a:ext cx="3820488" cy="79686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C63EAD8-8866-8015-0028-5359690ED07A}"/>
              </a:ext>
            </a:extLst>
          </p:cNvPr>
          <p:cNvGrpSpPr/>
          <p:nvPr/>
        </p:nvGrpSpPr>
        <p:grpSpPr>
          <a:xfrm>
            <a:off x="1" y="5766714"/>
            <a:ext cx="15243175" cy="343995"/>
            <a:chOff x="0" y="4369869"/>
            <a:chExt cx="9586251" cy="27549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F61DA34-CB42-484E-8A16-6075F1EF1DE9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BF61DE1-29B6-AC1E-9618-FC2B0A7F9086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897DA04-2F73-C299-4B63-2B7CC777DE90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D60BBBE-8C67-C8AE-CBA6-6A814438325E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412259-E14B-C8B5-F609-44256181A910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18374CC-2E35-E116-DE64-830BA1B5FB93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0528E33-FDB0-D492-BA74-E86C92DDC250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005513F-9EBC-CDA2-E597-2E32894A6295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3D7EA84-3FB2-E89F-64C2-728D28D1A5FA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34993F56-EC73-56E6-7310-7C5EB3368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8429" y="7024466"/>
            <a:ext cx="2734930" cy="577375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33A740B0-3097-A37A-E1D3-EEF9E8BA00EB}"/>
              </a:ext>
            </a:extLst>
          </p:cNvPr>
          <p:cNvSpPr txBox="1">
            <a:spLocks/>
          </p:cNvSpPr>
          <p:nvPr/>
        </p:nvSpPr>
        <p:spPr>
          <a:xfrm>
            <a:off x="1292280" y="6136312"/>
            <a:ext cx="9384564" cy="496217"/>
          </a:xfrm>
          <a:prstGeom prst="rect">
            <a:avLst/>
          </a:prstGeom>
        </p:spPr>
        <p:txBody>
          <a:bodyPr vert="horz" lIns="64008" tIns="32004" rIns="64008" bIns="32004" rtlCol="0" anchor="b">
            <a:normAutofit/>
          </a:bodyPr>
          <a:lstStyle>
            <a:lvl1pPr algn="ctr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99" b="0" i="0" kern="1200">
                <a:solidFill>
                  <a:schemeClr val="accent2"/>
                </a:solidFill>
                <a:latin typeface="Aleo Light" panose="020F0302020204030203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2240" dirty="0"/>
              <a:t>REGION OR COUNTRY NAME HERE</a:t>
            </a: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F75967CA-BCFA-D2C5-EB2C-D7ACB87FCD88}"/>
              </a:ext>
            </a:extLst>
          </p:cNvPr>
          <p:cNvSpPr txBox="1">
            <a:spLocks/>
          </p:cNvSpPr>
          <p:nvPr/>
        </p:nvSpPr>
        <p:spPr>
          <a:xfrm>
            <a:off x="9719734" y="4707745"/>
            <a:ext cx="5746044" cy="7170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061893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3347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694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387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6733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080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427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6773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b="0" dirty="0">
                <a:solidFill>
                  <a:schemeClr val="bg1"/>
                </a:solidFill>
              </a:rPr>
              <a:t>OUT-OF-SCHOOL CHILDREN INITIATIVE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400" spc="600" dirty="0">
                <a:solidFill>
                  <a:schemeClr val="bg1"/>
                </a:solidFill>
              </a:rPr>
              <a:t>  ALLINSCHOOL.ORG</a:t>
            </a:r>
          </a:p>
        </p:txBody>
      </p:sp>
    </p:spTree>
    <p:extLst>
      <p:ext uri="{BB962C8B-B14F-4D97-AF65-F5344CB8AC3E}">
        <p14:creationId xmlns:p14="http://schemas.microsoft.com/office/powerpoint/2010/main" val="254049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8B1BD886-D320-B2EC-4F52-95675B4CD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1" b="22478"/>
          <a:stretch/>
        </p:blipFill>
        <p:spPr>
          <a:xfrm>
            <a:off x="-76200" y="-126207"/>
            <a:ext cx="15398750" cy="667288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DFF59D-21E0-29E0-7DF3-19D32CEF0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420" y="6546677"/>
            <a:ext cx="10276151" cy="1436068"/>
          </a:xfrm>
        </p:spPr>
        <p:txBody>
          <a:bodyPr anchor="ctr">
            <a:normAutofit/>
          </a:bodyPr>
          <a:lstStyle/>
          <a:p>
            <a:pPr algn="l"/>
            <a:r>
              <a:rPr lang="en-US" sz="8400" dirty="0"/>
              <a:t>Event Name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D0122A-8F05-C2B2-387E-15B4C2680D3A}"/>
              </a:ext>
            </a:extLst>
          </p:cNvPr>
          <p:cNvGrpSpPr/>
          <p:nvPr/>
        </p:nvGrpSpPr>
        <p:grpSpPr>
          <a:xfrm>
            <a:off x="1" y="6202942"/>
            <a:ext cx="15243175" cy="343995"/>
            <a:chOff x="0" y="4369869"/>
            <a:chExt cx="9586251" cy="27549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A18A6A-A614-6BB5-7282-A04E3E1A6D22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58F85A-E652-640E-A0A4-5FA0C405BF28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457DB35-0833-1BF6-7031-1FA9747D8731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46E266-5637-216E-D75D-0CD75F5B8801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85AD5E-CD43-DD70-B53F-CE0EF018FD42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C2D515-717A-B1AF-6222-08E1DBC53DED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08693B3-6CF2-1E44-F673-38F6ABE6A9A6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A24D67-B186-F652-080A-38305CC96B0C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F83761F-A781-D0D9-5B15-CB16A325DF73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33DBE77-3409-378E-CEE0-E23D905A0CF6}"/>
              </a:ext>
            </a:extLst>
          </p:cNvPr>
          <p:cNvSpPr/>
          <p:nvPr/>
        </p:nvSpPr>
        <p:spPr>
          <a:xfrm>
            <a:off x="1" y="-40469"/>
            <a:ext cx="3296873" cy="623401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/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6CA46ED3-FFF9-0E3B-C0FE-D27A6470EA9A}"/>
              </a:ext>
            </a:extLst>
          </p:cNvPr>
          <p:cNvSpPr txBox="1">
            <a:spLocks/>
          </p:cNvSpPr>
          <p:nvPr/>
        </p:nvSpPr>
        <p:spPr>
          <a:xfrm>
            <a:off x="9995229" y="6587393"/>
            <a:ext cx="4445529" cy="1272260"/>
          </a:xfrm>
          <a:prstGeom prst="rect">
            <a:avLst/>
          </a:prstGeom>
        </p:spPr>
        <p:txBody>
          <a:bodyPr vert="horz" lIns="64008" tIns="32004" rIns="64008" bIns="32004" rtlCol="0" anchor="ctr">
            <a:normAutofit fontScale="92500" lnSpcReduction="20000"/>
          </a:bodyPr>
          <a:lstStyle>
            <a:lvl1pPr marL="0" indent="0" algn="ctr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61924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8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695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09619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71543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3467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95390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Date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Location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Link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936361-4F5C-6CC4-4EA6-7ED0BB49D6C6}"/>
              </a:ext>
            </a:extLst>
          </p:cNvPr>
          <p:cNvCxnSpPr>
            <a:cxnSpLocks/>
          </p:cNvCxnSpPr>
          <p:nvPr/>
        </p:nvCxnSpPr>
        <p:spPr>
          <a:xfrm>
            <a:off x="353605" y="681614"/>
            <a:ext cx="272793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87A57380-3D0F-975C-D624-CF818C25C797}"/>
              </a:ext>
            </a:extLst>
          </p:cNvPr>
          <p:cNvSpPr txBox="1">
            <a:spLocks/>
          </p:cNvSpPr>
          <p:nvPr/>
        </p:nvSpPr>
        <p:spPr>
          <a:xfrm>
            <a:off x="353605" y="980872"/>
            <a:ext cx="3173704" cy="5255678"/>
          </a:xfrm>
          <a:prstGeom prst="rect">
            <a:avLst/>
          </a:prstGeom>
        </p:spPr>
        <p:txBody>
          <a:bodyPr vert="horz" lIns="64008" tIns="32004" rIns="64008" bIns="32004" rtlCol="0" anchor="t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240"/>
              </a:spcBef>
              <a:spcAft>
                <a:spcPts val="350"/>
              </a:spcAft>
            </a:pPr>
            <a:r>
              <a:rPr lang="en-US" sz="1680" dirty="0">
                <a:solidFill>
                  <a:schemeClr val="accent2"/>
                </a:solidFill>
              </a:rPr>
              <a:t>      SPEAKERS: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  <a:p>
            <a:pPr algn="l">
              <a:spcBef>
                <a:spcPts val="2240"/>
              </a:spcBef>
              <a:spcAft>
                <a:spcPts val="350"/>
              </a:spcAft>
            </a:pPr>
            <a:r>
              <a:rPr lang="en-US" sz="1680" dirty="0">
                <a:solidFill>
                  <a:schemeClr val="accent2"/>
                </a:solidFill>
              </a:rPr>
              <a:t>      KEY TOPICS: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  <a:p>
            <a:pPr algn="l">
              <a:spcBef>
                <a:spcPts val="2240"/>
              </a:spcBef>
              <a:spcAft>
                <a:spcPts val="350"/>
              </a:spcAft>
            </a:pPr>
            <a:r>
              <a:rPr lang="en-US" sz="1680" dirty="0">
                <a:solidFill>
                  <a:schemeClr val="accent2"/>
                </a:solidFill>
              </a:rPr>
              <a:t>      SIGN UP: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</p:txBody>
      </p:sp>
      <p:grpSp>
        <p:nvGrpSpPr>
          <p:cNvPr id="23" name="Graphic 187">
            <a:extLst>
              <a:ext uri="{FF2B5EF4-FFF2-40B4-BE49-F238E27FC236}">
                <a16:creationId xmlns:a16="http://schemas.microsoft.com/office/drawing/2014/main" id="{F743A838-9149-9B23-ED58-7B631917A2D7}"/>
              </a:ext>
            </a:extLst>
          </p:cNvPr>
          <p:cNvGrpSpPr/>
          <p:nvPr/>
        </p:nvGrpSpPr>
        <p:grpSpPr>
          <a:xfrm>
            <a:off x="418563" y="2429468"/>
            <a:ext cx="261342" cy="261342"/>
            <a:chOff x="1744850" y="1690688"/>
            <a:chExt cx="609600" cy="609600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9F2434E-0782-EA9C-4E5F-3EB7718C073F}"/>
                </a:ext>
              </a:extLst>
            </p:cNvPr>
            <p:cNvSpPr/>
            <p:nvPr/>
          </p:nvSpPr>
          <p:spPr>
            <a:xfrm>
              <a:off x="1744850" y="1690688"/>
              <a:ext cx="609600" cy="609600"/>
            </a:xfrm>
            <a:custGeom>
              <a:avLst/>
              <a:gdLst>
                <a:gd name="connsiteX0" fmla="*/ 574739 w 609600"/>
                <a:gd name="connsiteY0" fmla="*/ 0 h 609600"/>
                <a:gd name="connsiteX1" fmla="*/ 609600 w 609600"/>
                <a:gd name="connsiteY1" fmla="*/ 34862 h 609600"/>
                <a:gd name="connsiteX2" fmla="*/ 609600 w 609600"/>
                <a:gd name="connsiteY2" fmla="*/ 574739 h 609600"/>
                <a:gd name="connsiteX3" fmla="*/ 574739 w 609600"/>
                <a:gd name="connsiteY3" fmla="*/ 609600 h 609600"/>
                <a:gd name="connsiteX4" fmla="*/ 34862 w 609600"/>
                <a:gd name="connsiteY4" fmla="*/ 609600 h 609600"/>
                <a:gd name="connsiteX5" fmla="*/ 0 w 609600"/>
                <a:gd name="connsiteY5" fmla="*/ 574739 h 609600"/>
                <a:gd name="connsiteX6" fmla="*/ 0 w 609600"/>
                <a:gd name="connsiteY6" fmla="*/ 34862 h 609600"/>
                <a:gd name="connsiteX7" fmla="*/ 34862 w 609600"/>
                <a:gd name="connsiteY7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00" h="609600">
                  <a:moveTo>
                    <a:pt x="574739" y="0"/>
                  </a:moveTo>
                  <a:cubicBezTo>
                    <a:pt x="593992" y="0"/>
                    <a:pt x="609600" y="15608"/>
                    <a:pt x="609600" y="34862"/>
                  </a:cubicBezTo>
                  <a:lnTo>
                    <a:pt x="609600" y="574739"/>
                  </a:lnTo>
                  <a:cubicBezTo>
                    <a:pt x="609600" y="593992"/>
                    <a:pt x="593992" y="609600"/>
                    <a:pt x="574739" y="609600"/>
                  </a:cubicBezTo>
                  <a:lnTo>
                    <a:pt x="34862" y="609600"/>
                  </a:lnTo>
                  <a:cubicBezTo>
                    <a:pt x="15608" y="609600"/>
                    <a:pt x="0" y="593992"/>
                    <a:pt x="0" y="574739"/>
                  </a:cubicBezTo>
                  <a:lnTo>
                    <a:pt x="0" y="34862"/>
                  </a:lnTo>
                  <a:cubicBezTo>
                    <a:pt x="0" y="15608"/>
                    <a:pt x="15608" y="0"/>
                    <a:pt x="348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58F666D-390A-F987-5CA9-CCD4A450E6BA}"/>
                </a:ext>
              </a:extLst>
            </p:cNvPr>
            <p:cNvSpPr/>
            <p:nvPr/>
          </p:nvSpPr>
          <p:spPr>
            <a:xfrm>
              <a:off x="1955447" y="1843088"/>
              <a:ext cx="399002" cy="457200"/>
            </a:xfrm>
            <a:custGeom>
              <a:avLst/>
              <a:gdLst>
                <a:gd name="connsiteX0" fmla="*/ 246602 w 399002"/>
                <a:gd name="connsiteY0" fmla="*/ 116395 h 457200"/>
                <a:gd name="connsiteX1" fmla="*/ 170402 w 399002"/>
                <a:gd name="connsiteY1" fmla="*/ 194500 h 457200"/>
                <a:gd name="connsiteX2" fmla="*/ 188404 w 399002"/>
                <a:gd name="connsiteY2" fmla="*/ 304800 h 457200"/>
                <a:gd name="connsiteX3" fmla="*/ 94202 w 399002"/>
                <a:gd name="connsiteY3" fmla="*/ 252698 h 457200"/>
                <a:gd name="connsiteX4" fmla="*/ 0 w 399002"/>
                <a:gd name="connsiteY4" fmla="*/ 304800 h 457200"/>
                <a:gd name="connsiteX5" fmla="*/ 152400 w 399002"/>
                <a:gd name="connsiteY5" fmla="*/ 457200 h 457200"/>
                <a:gd name="connsiteX6" fmla="*/ 364141 w 399002"/>
                <a:gd name="connsiteY6" fmla="*/ 457200 h 457200"/>
                <a:gd name="connsiteX7" fmla="*/ 399002 w 399002"/>
                <a:gd name="connsiteY7" fmla="*/ 422339 h 457200"/>
                <a:gd name="connsiteX8" fmla="*/ 399002 w 399002"/>
                <a:gd name="connsiteY8" fmla="*/ 268796 h 457200"/>
                <a:gd name="connsiteX9" fmla="*/ 246602 w 399002"/>
                <a:gd name="connsiteY9" fmla="*/ 116395 h 457200"/>
                <a:gd name="connsiteX10" fmla="*/ 204121 w 399002"/>
                <a:gd name="connsiteY10" fmla="*/ 109919 h 457200"/>
                <a:gd name="connsiteX11" fmla="*/ 94202 w 399002"/>
                <a:gd name="connsiteY11" fmla="*/ 0 h 457200"/>
                <a:gd name="connsiteX12" fmla="*/ 141256 w 399002"/>
                <a:gd name="connsiteY12" fmla="*/ 100298 h 457200"/>
                <a:gd name="connsiteX13" fmla="*/ 204121 w 399002"/>
                <a:gd name="connsiteY13" fmla="*/ 109919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9002" h="457200">
                  <a:moveTo>
                    <a:pt x="246602" y="116395"/>
                  </a:moveTo>
                  <a:lnTo>
                    <a:pt x="170402" y="194500"/>
                  </a:lnTo>
                  <a:lnTo>
                    <a:pt x="188404" y="304800"/>
                  </a:lnTo>
                  <a:lnTo>
                    <a:pt x="94202" y="252698"/>
                  </a:lnTo>
                  <a:lnTo>
                    <a:pt x="0" y="304800"/>
                  </a:lnTo>
                  <a:lnTo>
                    <a:pt x="152400" y="457200"/>
                  </a:lnTo>
                  <a:lnTo>
                    <a:pt x="364141" y="457200"/>
                  </a:lnTo>
                  <a:cubicBezTo>
                    <a:pt x="383286" y="457200"/>
                    <a:pt x="399002" y="441484"/>
                    <a:pt x="399002" y="422339"/>
                  </a:cubicBezTo>
                  <a:lnTo>
                    <a:pt x="399002" y="268796"/>
                  </a:lnTo>
                  <a:lnTo>
                    <a:pt x="246602" y="116395"/>
                  </a:lnTo>
                  <a:close/>
                  <a:moveTo>
                    <a:pt x="204121" y="109919"/>
                  </a:moveTo>
                  <a:lnTo>
                    <a:pt x="94202" y="0"/>
                  </a:lnTo>
                  <a:lnTo>
                    <a:pt x="141256" y="100298"/>
                  </a:lnTo>
                  <a:lnTo>
                    <a:pt x="204121" y="10991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13499559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0CEB41B-E023-5979-8732-ADC6AB11C69C}"/>
                </a:ext>
              </a:extLst>
            </p:cNvPr>
            <p:cNvSpPr/>
            <p:nvPr/>
          </p:nvSpPr>
          <p:spPr>
            <a:xfrm>
              <a:off x="1897250" y="1843088"/>
              <a:ext cx="304800" cy="304800"/>
            </a:xfrm>
            <a:custGeom>
              <a:avLst/>
              <a:gdLst>
                <a:gd name="connsiteX0" fmla="*/ 152400 w 304800"/>
                <a:gd name="connsiteY0" fmla="*/ 0 h 304800"/>
                <a:gd name="connsiteX1" fmla="*/ 199453 w 304800"/>
                <a:gd name="connsiteY1" fmla="*/ 100298 h 304800"/>
                <a:gd name="connsiteX2" fmla="*/ 304800 w 304800"/>
                <a:gd name="connsiteY2" fmla="*/ 116395 h 304800"/>
                <a:gd name="connsiteX3" fmla="*/ 228600 w 304800"/>
                <a:gd name="connsiteY3" fmla="*/ 194500 h 304800"/>
                <a:gd name="connsiteX4" fmla="*/ 246602 w 304800"/>
                <a:gd name="connsiteY4" fmla="*/ 304800 h 304800"/>
                <a:gd name="connsiteX5" fmla="*/ 152400 w 304800"/>
                <a:gd name="connsiteY5" fmla="*/ 252698 h 304800"/>
                <a:gd name="connsiteX6" fmla="*/ 58198 w 304800"/>
                <a:gd name="connsiteY6" fmla="*/ 304800 h 304800"/>
                <a:gd name="connsiteX7" fmla="*/ 76200 w 304800"/>
                <a:gd name="connsiteY7" fmla="*/ 194500 h 304800"/>
                <a:gd name="connsiteX8" fmla="*/ 0 w 304800"/>
                <a:gd name="connsiteY8" fmla="*/ 116395 h 304800"/>
                <a:gd name="connsiteX9" fmla="*/ 105346 w 304800"/>
                <a:gd name="connsiteY9" fmla="*/ 100298 h 304800"/>
                <a:gd name="connsiteX10" fmla="*/ 152400 w 304800"/>
                <a:gd name="connsiteY1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99453" y="100298"/>
                  </a:lnTo>
                  <a:lnTo>
                    <a:pt x="304800" y="116395"/>
                  </a:lnTo>
                  <a:lnTo>
                    <a:pt x="228600" y="194500"/>
                  </a:lnTo>
                  <a:lnTo>
                    <a:pt x="246602" y="304800"/>
                  </a:lnTo>
                  <a:lnTo>
                    <a:pt x="152400" y="252698"/>
                  </a:lnTo>
                  <a:lnTo>
                    <a:pt x="58198" y="304800"/>
                  </a:lnTo>
                  <a:lnTo>
                    <a:pt x="76200" y="194500"/>
                  </a:lnTo>
                  <a:lnTo>
                    <a:pt x="0" y="116395"/>
                  </a:lnTo>
                  <a:lnTo>
                    <a:pt x="105346" y="100298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/>
            </a:p>
          </p:txBody>
        </p:sp>
      </p:grpSp>
      <p:grpSp>
        <p:nvGrpSpPr>
          <p:cNvPr id="25" name="Graphic 159">
            <a:extLst>
              <a:ext uri="{FF2B5EF4-FFF2-40B4-BE49-F238E27FC236}">
                <a16:creationId xmlns:a16="http://schemas.microsoft.com/office/drawing/2014/main" id="{86185C0E-1176-B246-14B5-B53E0361B785}"/>
              </a:ext>
            </a:extLst>
          </p:cNvPr>
          <p:cNvGrpSpPr/>
          <p:nvPr/>
        </p:nvGrpSpPr>
        <p:grpSpPr>
          <a:xfrm>
            <a:off x="414934" y="3869219"/>
            <a:ext cx="261342" cy="261342"/>
            <a:chOff x="10888844" y="1706185"/>
            <a:chExt cx="609600" cy="609600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D3F20C-2817-B65B-C410-ABCFF4ADDC66}"/>
                </a:ext>
              </a:extLst>
            </p:cNvPr>
            <p:cNvSpPr/>
            <p:nvPr/>
          </p:nvSpPr>
          <p:spPr>
            <a:xfrm>
              <a:off x="10888844" y="1706185"/>
              <a:ext cx="609600" cy="609600"/>
            </a:xfrm>
            <a:custGeom>
              <a:avLst/>
              <a:gdLst>
                <a:gd name="connsiteX0" fmla="*/ 574739 w 609600"/>
                <a:gd name="connsiteY0" fmla="*/ 0 h 609600"/>
                <a:gd name="connsiteX1" fmla="*/ 609600 w 609600"/>
                <a:gd name="connsiteY1" fmla="*/ 34862 h 609600"/>
                <a:gd name="connsiteX2" fmla="*/ 609600 w 609600"/>
                <a:gd name="connsiteY2" fmla="*/ 574739 h 609600"/>
                <a:gd name="connsiteX3" fmla="*/ 574739 w 609600"/>
                <a:gd name="connsiteY3" fmla="*/ 609600 h 609600"/>
                <a:gd name="connsiteX4" fmla="*/ 34862 w 609600"/>
                <a:gd name="connsiteY4" fmla="*/ 609600 h 609600"/>
                <a:gd name="connsiteX5" fmla="*/ 0 w 609600"/>
                <a:gd name="connsiteY5" fmla="*/ 574739 h 609600"/>
                <a:gd name="connsiteX6" fmla="*/ 0 w 609600"/>
                <a:gd name="connsiteY6" fmla="*/ 34862 h 609600"/>
                <a:gd name="connsiteX7" fmla="*/ 34862 w 609600"/>
                <a:gd name="connsiteY7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00" h="609600">
                  <a:moveTo>
                    <a:pt x="574739" y="0"/>
                  </a:moveTo>
                  <a:cubicBezTo>
                    <a:pt x="593992" y="0"/>
                    <a:pt x="609600" y="15608"/>
                    <a:pt x="609600" y="34862"/>
                  </a:cubicBezTo>
                  <a:lnTo>
                    <a:pt x="609600" y="574739"/>
                  </a:lnTo>
                  <a:cubicBezTo>
                    <a:pt x="609600" y="593992"/>
                    <a:pt x="593992" y="609600"/>
                    <a:pt x="574739" y="609600"/>
                  </a:cubicBezTo>
                  <a:lnTo>
                    <a:pt x="34862" y="609600"/>
                  </a:lnTo>
                  <a:cubicBezTo>
                    <a:pt x="15608" y="609600"/>
                    <a:pt x="0" y="593992"/>
                    <a:pt x="0" y="574739"/>
                  </a:cubicBezTo>
                  <a:lnTo>
                    <a:pt x="0" y="34862"/>
                  </a:lnTo>
                  <a:cubicBezTo>
                    <a:pt x="0" y="15608"/>
                    <a:pt x="15608" y="0"/>
                    <a:pt x="348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403FD79-D3D0-AD4F-2BDA-14849511D867}"/>
                </a:ext>
              </a:extLst>
            </p:cNvPr>
            <p:cNvSpPr/>
            <p:nvPr/>
          </p:nvSpPr>
          <p:spPr>
            <a:xfrm>
              <a:off x="11041244" y="1858585"/>
              <a:ext cx="457200" cy="457200"/>
            </a:xfrm>
            <a:custGeom>
              <a:avLst/>
              <a:gdLst>
                <a:gd name="connsiteX0" fmla="*/ 190500 w 457200"/>
                <a:gd name="connsiteY0" fmla="*/ 114300 h 457200"/>
                <a:gd name="connsiteX1" fmla="*/ 304800 w 457200"/>
                <a:gd name="connsiteY1" fmla="*/ 114300 h 457200"/>
                <a:gd name="connsiteX2" fmla="*/ 190500 w 457200"/>
                <a:gd name="connsiteY2" fmla="*/ 0 h 457200"/>
                <a:gd name="connsiteX3" fmla="*/ 190500 w 457200"/>
                <a:gd name="connsiteY3" fmla="*/ 114300 h 457200"/>
                <a:gd name="connsiteX4" fmla="*/ 0 w 457200"/>
                <a:gd name="connsiteY4" fmla="*/ 190500 h 457200"/>
                <a:gd name="connsiteX5" fmla="*/ 114300 w 457200"/>
                <a:gd name="connsiteY5" fmla="*/ 304800 h 457200"/>
                <a:gd name="connsiteX6" fmla="*/ 114300 w 457200"/>
                <a:gd name="connsiteY6" fmla="*/ 190500 h 457200"/>
                <a:gd name="connsiteX7" fmla="*/ 0 w 457200"/>
                <a:gd name="connsiteY7" fmla="*/ 190500 h 457200"/>
                <a:gd name="connsiteX8" fmla="*/ 304800 w 457200"/>
                <a:gd name="connsiteY8" fmla="*/ 114300 h 457200"/>
                <a:gd name="connsiteX9" fmla="*/ 304800 w 457200"/>
                <a:gd name="connsiteY9" fmla="*/ 190500 h 457200"/>
                <a:gd name="connsiteX10" fmla="*/ 190500 w 457200"/>
                <a:gd name="connsiteY10" fmla="*/ 190500 h 457200"/>
                <a:gd name="connsiteX11" fmla="*/ 190500 w 457200"/>
                <a:gd name="connsiteY11" fmla="*/ 304800 h 457200"/>
                <a:gd name="connsiteX12" fmla="*/ 114300 w 457200"/>
                <a:gd name="connsiteY12" fmla="*/ 304800 h 457200"/>
                <a:gd name="connsiteX13" fmla="*/ 266700 w 457200"/>
                <a:gd name="connsiteY13" fmla="*/ 457200 h 457200"/>
                <a:gd name="connsiteX14" fmla="*/ 422339 w 457200"/>
                <a:gd name="connsiteY14" fmla="*/ 457200 h 457200"/>
                <a:gd name="connsiteX15" fmla="*/ 457200 w 457200"/>
                <a:gd name="connsiteY15" fmla="*/ 422339 h 457200"/>
                <a:gd name="connsiteX16" fmla="*/ 457200 w 457200"/>
                <a:gd name="connsiteY16" fmla="*/ 266700 h 457200"/>
                <a:gd name="connsiteX17" fmla="*/ 304800 w 457200"/>
                <a:gd name="connsiteY17" fmla="*/ 1143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7200" h="457200">
                  <a:moveTo>
                    <a:pt x="190500" y="114300"/>
                  </a:moveTo>
                  <a:lnTo>
                    <a:pt x="304800" y="114300"/>
                  </a:lnTo>
                  <a:lnTo>
                    <a:pt x="190500" y="0"/>
                  </a:lnTo>
                  <a:lnTo>
                    <a:pt x="190500" y="114300"/>
                  </a:lnTo>
                  <a:close/>
                  <a:moveTo>
                    <a:pt x="0" y="190500"/>
                  </a:moveTo>
                  <a:lnTo>
                    <a:pt x="114300" y="304800"/>
                  </a:lnTo>
                  <a:lnTo>
                    <a:pt x="114300" y="190500"/>
                  </a:lnTo>
                  <a:lnTo>
                    <a:pt x="0" y="190500"/>
                  </a:lnTo>
                  <a:close/>
                  <a:moveTo>
                    <a:pt x="304800" y="114300"/>
                  </a:moveTo>
                  <a:lnTo>
                    <a:pt x="304800" y="190500"/>
                  </a:lnTo>
                  <a:lnTo>
                    <a:pt x="190500" y="190500"/>
                  </a:lnTo>
                  <a:lnTo>
                    <a:pt x="190500" y="304800"/>
                  </a:lnTo>
                  <a:lnTo>
                    <a:pt x="114300" y="304800"/>
                  </a:lnTo>
                  <a:lnTo>
                    <a:pt x="266700" y="457200"/>
                  </a:lnTo>
                  <a:lnTo>
                    <a:pt x="422339" y="457200"/>
                  </a:lnTo>
                  <a:cubicBezTo>
                    <a:pt x="441484" y="457200"/>
                    <a:pt x="457200" y="441484"/>
                    <a:pt x="457200" y="422339"/>
                  </a:cubicBezTo>
                  <a:lnTo>
                    <a:pt x="457200" y="266700"/>
                  </a:lnTo>
                  <a:lnTo>
                    <a:pt x="304800" y="1143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135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65F3DC6-CC68-30DC-8C49-D8A01500B28D}"/>
                </a:ext>
              </a:extLst>
            </p:cNvPr>
            <p:cNvSpPr/>
            <p:nvPr/>
          </p:nvSpPr>
          <p:spPr>
            <a:xfrm>
              <a:off x="11041244" y="1858585"/>
              <a:ext cx="304800" cy="304800"/>
            </a:xfrm>
            <a:custGeom>
              <a:avLst/>
              <a:gdLst>
                <a:gd name="connsiteX0" fmla="*/ 304800 w 304800"/>
                <a:gd name="connsiteY0" fmla="*/ 114300 h 304800"/>
                <a:gd name="connsiteX1" fmla="*/ 190500 w 304800"/>
                <a:gd name="connsiteY1" fmla="*/ 114300 h 304800"/>
                <a:gd name="connsiteX2" fmla="*/ 190500 w 304800"/>
                <a:gd name="connsiteY2" fmla="*/ 0 h 304800"/>
                <a:gd name="connsiteX3" fmla="*/ 114300 w 304800"/>
                <a:gd name="connsiteY3" fmla="*/ 0 h 304800"/>
                <a:gd name="connsiteX4" fmla="*/ 114300 w 304800"/>
                <a:gd name="connsiteY4" fmla="*/ 114300 h 304800"/>
                <a:gd name="connsiteX5" fmla="*/ 0 w 304800"/>
                <a:gd name="connsiteY5" fmla="*/ 114300 h 304800"/>
                <a:gd name="connsiteX6" fmla="*/ 0 w 304800"/>
                <a:gd name="connsiteY6" fmla="*/ 190500 h 304800"/>
                <a:gd name="connsiteX7" fmla="*/ 114300 w 304800"/>
                <a:gd name="connsiteY7" fmla="*/ 190500 h 304800"/>
                <a:gd name="connsiteX8" fmla="*/ 114300 w 304800"/>
                <a:gd name="connsiteY8" fmla="*/ 304800 h 304800"/>
                <a:gd name="connsiteX9" fmla="*/ 190500 w 304800"/>
                <a:gd name="connsiteY9" fmla="*/ 304800 h 304800"/>
                <a:gd name="connsiteX10" fmla="*/ 190500 w 304800"/>
                <a:gd name="connsiteY10" fmla="*/ 190500 h 304800"/>
                <a:gd name="connsiteX11" fmla="*/ 304800 w 304800"/>
                <a:gd name="connsiteY11" fmla="*/ 190500 h 304800"/>
                <a:gd name="connsiteX12" fmla="*/ 304800 w 304800"/>
                <a:gd name="connsiteY12" fmla="*/ 1143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304800">
                  <a:moveTo>
                    <a:pt x="304800" y="114300"/>
                  </a:moveTo>
                  <a:lnTo>
                    <a:pt x="190500" y="114300"/>
                  </a:lnTo>
                  <a:lnTo>
                    <a:pt x="190500" y="0"/>
                  </a:lnTo>
                  <a:lnTo>
                    <a:pt x="114300" y="0"/>
                  </a:lnTo>
                  <a:lnTo>
                    <a:pt x="114300" y="114300"/>
                  </a:lnTo>
                  <a:lnTo>
                    <a:pt x="0" y="114300"/>
                  </a:lnTo>
                  <a:lnTo>
                    <a:pt x="0" y="190500"/>
                  </a:lnTo>
                  <a:lnTo>
                    <a:pt x="114300" y="190500"/>
                  </a:lnTo>
                  <a:lnTo>
                    <a:pt x="114300" y="304800"/>
                  </a:lnTo>
                  <a:lnTo>
                    <a:pt x="190500" y="304800"/>
                  </a:lnTo>
                  <a:lnTo>
                    <a:pt x="190500" y="190500"/>
                  </a:lnTo>
                  <a:lnTo>
                    <a:pt x="304800" y="190500"/>
                  </a:lnTo>
                  <a:lnTo>
                    <a:pt x="304800" y="1143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10F24B2-25E4-AF33-0B91-17998360CDA2}"/>
              </a:ext>
            </a:extLst>
          </p:cNvPr>
          <p:cNvSpPr txBox="1"/>
          <p:nvPr/>
        </p:nvSpPr>
        <p:spPr>
          <a:xfrm>
            <a:off x="310575" y="220345"/>
            <a:ext cx="2770965" cy="4370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40" spc="56" dirty="0">
                <a:solidFill>
                  <a:schemeClr val="accent2"/>
                </a:solidFill>
                <a:latin typeface="Aleo" panose="020F0502020204030203" pitchFamily="34" charset="77"/>
              </a:rPr>
              <a:t>EVENT AGENDA</a:t>
            </a:r>
          </a:p>
        </p:txBody>
      </p:sp>
      <p:grpSp>
        <p:nvGrpSpPr>
          <p:cNvPr id="39" name="Graphic 179">
            <a:extLst>
              <a:ext uri="{FF2B5EF4-FFF2-40B4-BE49-F238E27FC236}">
                <a16:creationId xmlns:a16="http://schemas.microsoft.com/office/drawing/2014/main" id="{7BE7AC33-EA94-687E-93E2-8B8D2D0AB569}"/>
              </a:ext>
            </a:extLst>
          </p:cNvPr>
          <p:cNvGrpSpPr/>
          <p:nvPr/>
        </p:nvGrpSpPr>
        <p:grpSpPr>
          <a:xfrm>
            <a:off x="414931" y="993347"/>
            <a:ext cx="261382" cy="261342"/>
            <a:chOff x="4034723" y="1690688"/>
            <a:chExt cx="609695" cy="609600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0622CA7-BBF8-837E-2859-DAFE68F1596D}"/>
                </a:ext>
              </a:extLst>
            </p:cNvPr>
            <p:cNvSpPr/>
            <p:nvPr/>
          </p:nvSpPr>
          <p:spPr>
            <a:xfrm>
              <a:off x="4034723" y="1690688"/>
              <a:ext cx="609600" cy="609600"/>
            </a:xfrm>
            <a:custGeom>
              <a:avLst/>
              <a:gdLst>
                <a:gd name="connsiteX0" fmla="*/ 574739 w 609600"/>
                <a:gd name="connsiteY0" fmla="*/ 0 h 609600"/>
                <a:gd name="connsiteX1" fmla="*/ 609600 w 609600"/>
                <a:gd name="connsiteY1" fmla="*/ 34862 h 609600"/>
                <a:gd name="connsiteX2" fmla="*/ 609600 w 609600"/>
                <a:gd name="connsiteY2" fmla="*/ 574739 h 609600"/>
                <a:gd name="connsiteX3" fmla="*/ 574739 w 609600"/>
                <a:gd name="connsiteY3" fmla="*/ 609600 h 609600"/>
                <a:gd name="connsiteX4" fmla="*/ 34862 w 609600"/>
                <a:gd name="connsiteY4" fmla="*/ 609600 h 609600"/>
                <a:gd name="connsiteX5" fmla="*/ 0 w 609600"/>
                <a:gd name="connsiteY5" fmla="*/ 574739 h 609600"/>
                <a:gd name="connsiteX6" fmla="*/ 0 w 609600"/>
                <a:gd name="connsiteY6" fmla="*/ 34862 h 609600"/>
                <a:gd name="connsiteX7" fmla="*/ 34862 w 609600"/>
                <a:gd name="connsiteY7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00" h="609600">
                  <a:moveTo>
                    <a:pt x="574739" y="0"/>
                  </a:moveTo>
                  <a:cubicBezTo>
                    <a:pt x="593992" y="0"/>
                    <a:pt x="609600" y="15608"/>
                    <a:pt x="609600" y="34862"/>
                  </a:cubicBezTo>
                  <a:lnTo>
                    <a:pt x="609600" y="574739"/>
                  </a:lnTo>
                  <a:cubicBezTo>
                    <a:pt x="609600" y="593992"/>
                    <a:pt x="593992" y="609600"/>
                    <a:pt x="574739" y="609600"/>
                  </a:cubicBezTo>
                  <a:lnTo>
                    <a:pt x="34862" y="609600"/>
                  </a:lnTo>
                  <a:cubicBezTo>
                    <a:pt x="15608" y="609600"/>
                    <a:pt x="0" y="593992"/>
                    <a:pt x="0" y="574739"/>
                  </a:cubicBezTo>
                  <a:lnTo>
                    <a:pt x="0" y="34862"/>
                  </a:lnTo>
                  <a:cubicBezTo>
                    <a:pt x="0" y="15608"/>
                    <a:pt x="15608" y="0"/>
                    <a:pt x="348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28103E0-AC6C-9203-E23E-F58C1634745E}"/>
                </a:ext>
              </a:extLst>
            </p:cNvPr>
            <p:cNvSpPr/>
            <p:nvPr/>
          </p:nvSpPr>
          <p:spPr>
            <a:xfrm>
              <a:off x="4187218" y="1865376"/>
              <a:ext cx="457200" cy="434911"/>
            </a:xfrm>
            <a:custGeom>
              <a:avLst/>
              <a:gdLst>
                <a:gd name="connsiteX0" fmla="*/ 206216 w 457200"/>
                <a:gd name="connsiteY0" fmla="*/ 0 h 434911"/>
                <a:gd name="connsiteX1" fmla="*/ 206216 w 457200"/>
                <a:gd name="connsiteY1" fmla="*/ 107728 h 434911"/>
                <a:gd name="connsiteX2" fmla="*/ 98489 w 457200"/>
                <a:gd name="connsiteY2" fmla="*/ 107728 h 434911"/>
                <a:gd name="connsiteX3" fmla="*/ 232601 w 457200"/>
                <a:gd name="connsiteY3" fmla="*/ 241840 h 434911"/>
                <a:gd name="connsiteX4" fmla="*/ 228600 w 457200"/>
                <a:gd name="connsiteY4" fmla="*/ 241840 h 434911"/>
                <a:gd name="connsiteX5" fmla="*/ 228600 w 457200"/>
                <a:gd name="connsiteY5" fmla="*/ 282512 h 434911"/>
                <a:gd name="connsiteX6" fmla="*/ 76200 w 457200"/>
                <a:gd name="connsiteY6" fmla="*/ 282512 h 434911"/>
                <a:gd name="connsiteX7" fmla="*/ 76200 w 457200"/>
                <a:gd name="connsiteY7" fmla="*/ 241840 h 434911"/>
                <a:gd name="connsiteX8" fmla="*/ 60960 w 457200"/>
                <a:gd name="connsiteY8" fmla="*/ 241840 h 434911"/>
                <a:gd name="connsiteX9" fmla="*/ 60960 w 457200"/>
                <a:gd name="connsiteY9" fmla="*/ 282512 h 434911"/>
                <a:gd name="connsiteX10" fmla="*/ 0 w 457200"/>
                <a:gd name="connsiteY10" fmla="*/ 282512 h 434911"/>
                <a:gd name="connsiteX11" fmla="*/ 152400 w 457200"/>
                <a:gd name="connsiteY11" fmla="*/ 434912 h 434911"/>
                <a:gd name="connsiteX12" fmla="*/ 422338 w 457200"/>
                <a:gd name="connsiteY12" fmla="*/ 434912 h 434911"/>
                <a:gd name="connsiteX13" fmla="*/ 457200 w 457200"/>
                <a:gd name="connsiteY13" fmla="*/ 400050 h 434911"/>
                <a:gd name="connsiteX14" fmla="*/ 457200 w 457200"/>
                <a:gd name="connsiteY14" fmla="*/ 250889 h 434911"/>
                <a:gd name="connsiteX15" fmla="*/ 206311 w 457200"/>
                <a:gd name="connsiteY15" fmla="*/ 0 h 434911"/>
                <a:gd name="connsiteX16" fmla="*/ 243745 w 457200"/>
                <a:gd name="connsiteY16" fmla="*/ 282512 h 434911"/>
                <a:gd name="connsiteX17" fmla="*/ 243745 w 457200"/>
                <a:gd name="connsiteY17" fmla="*/ 253079 h 434911"/>
                <a:gd name="connsiteX18" fmla="*/ 273177 w 457200"/>
                <a:gd name="connsiteY18" fmla="*/ 282512 h 434911"/>
                <a:gd name="connsiteX19" fmla="*/ 243745 w 457200"/>
                <a:gd name="connsiteY19" fmla="*/ 282512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200" h="434911">
                  <a:moveTo>
                    <a:pt x="206216" y="0"/>
                  </a:moveTo>
                  <a:cubicBezTo>
                    <a:pt x="235934" y="29718"/>
                    <a:pt x="235934" y="78010"/>
                    <a:pt x="206216" y="107728"/>
                  </a:cubicBezTo>
                  <a:cubicBezTo>
                    <a:pt x="176498" y="137446"/>
                    <a:pt x="128206" y="137446"/>
                    <a:pt x="98489" y="107728"/>
                  </a:cubicBezTo>
                  <a:lnTo>
                    <a:pt x="232601" y="241840"/>
                  </a:lnTo>
                  <a:lnTo>
                    <a:pt x="228600" y="241840"/>
                  </a:lnTo>
                  <a:lnTo>
                    <a:pt x="228600" y="282512"/>
                  </a:lnTo>
                  <a:lnTo>
                    <a:pt x="76200" y="282512"/>
                  </a:lnTo>
                  <a:lnTo>
                    <a:pt x="76200" y="241840"/>
                  </a:lnTo>
                  <a:lnTo>
                    <a:pt x="60960" y="241840"/>
                  </a:lnTo>
                  <a:lnTo>
                    <a:pt x="60960" y="282512"/>
                  </a:lnTo>
                  <a:lnTo>
                    <a:pt x="0" y="282512"/>
                  </a:lnTo>
                  <a:lnTo>
                    <a:pt x="152400" y="434912"/>
                  </a:lnTo>
                  <a:lnTo>
                    <a:pt x="422338" y="434912"/>
                  </a:lnTo>
                  <a:cubicBezTo>
                    <a:pt x="441484" y="434912"/>
                    <a:pt x="457200" y="419195"/>
                    <a:pt x="457200" y="400050"/>
                  </a:cubicBezTo>
                  <a:lnTo>
                    <a:pt x="457200" y="250889"/>
                  </a:lnTo>
                  <a:lnTo>
                    <a:pt x="206311" y="0"/>
                  </a:lnTo>
                  <a:close/>
                  <a:moveTo>
                    <a:pt x="243745" y="282512"/>
                  </a:moveTo>
                  <a:lnTo>
                    <a:pt x="243745" y="253079"/>
                  </a:lnTo>
                  <a:lnTo>
                    <a:pt x="273177" y="282512"/>
                  </a:lnTo>
                  <a:lnTo>
                    <a:pt x="243745" y="282512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13500493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2B3B56-9696-1EDB-11BF-0F28780E322C}"/>
                </a:ext>
              </a:extLst>
            </p:cNvPr>
            <p:cNvSpPr/>
            <p:nvPr/>
          </p:nvSpPr>
          <p:spPr>
            <a:xfrm>
              <a:off x="4187123" y="1843088"/>
              <a:ext cx="304800" cy="304800"/>
            </a:xfrm>
            <a:custGeom>
              <a:avLst/>
              <a:gdLst>
                <a:gd name="connsiteX0" fmla="*/ 152400 w 304800"/>
                <a:gd name="connsiteY0" fmla="*/ 152400 h 304800"/>
                <a:gd name="connsiteX1" fmla="*/ 228600 w 304800"/>
                <a:gd name="connsiteY1" fmla="*/ 76200 h 304800"/>
                <a:gd name="connsiteX2" fmla="*/ 152400 w 304800"/>
                <a:gd name="connsiteY2" fmla="*/ 0 h 304800"/>
                <a:gd name="connsiteX3" fmla="*/ 76200 w 304800"/>
                <a:gd name="connsiteY3" fmla="*/ 76200 h 304800"/>
                <a:gd name="connsiteX4" fmla="*/ 152400 w 304800"/>
                <a:gd name="connsiteY4" fmla="*/ 152400 h 304800"/>
                <a:gd name="connsiteX5" fmla="*/ 304800 w 304800"/>
                <a:gd name="connsiteY5" fmla="*/ 304800 h 304800"/>
                <a:gd name="connsiteX6" fmla="*/ 200120 w 304800"/>
                <a:gd name="connsiteY6" fmla="*/ 160020 h 304800"/>
                <a:gd name="connsiteX7" fmla="*/ 152400 w 304800"/>
                <a:gd name="connsiteY7" fmla="*/ 172688 h 304800"/>
                <a:gd name="connsiteX8" fmla="*/ 104680 w 304800"/>
                <a:gd name="connsiteY8" fmla="*/ 160020 h 304800"/>
                <a:gd name="connsiteX9" fmla="*/ 0 w 304800"/>
                <a:gd name="connsiteY9" fmla="*/ 304800 h 304800"/>
                <a:gd name="connsiteX10" fmla="*/ 60960 w 304800"/>
                <a:gd name="connsiteY10" fmla="*/ 304800 h 304800"/>
                <a:gd name="connsiteX11" fmla="*/ 60960 w 304800"/>
                <a:gd name="connsiteY11" fmla="*/ 264128 h 304800"/>
                <a:gd name="connsiteX12" fmla="*/ 76200 w 304800"/>
                <a:gd name="connsiteY12" fmla="*/ 264128 h 304800"/>
                <a:gd name="connsiteX13" fmla="*/ 76200 w 304800"/>
                <a:gd name="connsiteY13" fmla="*/ 304800 h 304800"/>
                <a:gd name="connsiteX14" fmla="*/ 228600 w 304800"/>
                <a:gd name="connsiteY14" fmla="*/ 304800 h 304800"/>
                <a:gd name="connsiteX15" fmla="*/ 228600 w 304800"/>
                <a:gd name="connsiteY15" fmla="*/ 264128 h 304800"/>
                <a:gd name="connsiteX16" fmla="*/ 243840 w 304800"/>
                <a:gd name="connsiteY16" fmla="*/ 264128 h 304800"/>
                <a:gd name="connsiteX17" fmla="*/ 243840 w 304800"/>
                <a:gd name="connsiteY17" fmla="*/ 304800 h 304800"/>
                <a:gd name="connsiteX18" fmla="*/ 304800 w 304800"/>
                <a:gd name="connsiteY1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800" h="304800">
                  <a:moveTo>
                    <a:pt x="152400" y="152400"/>
                  </a:moveTo>
                  <a:cubicBezTo>
                    <a:pt x="194500" y="152400"/>
                    <a:pt x="228600" y="118301"/>
                    <a:pt x="228600" y="76200"/>
                  </a:cubicBezTo>
                  <a:cubicBezTo>
                    <a:pt x="228600" y="34100"/>
                    <a:pt x="194500" y="0"/>
                    <a:pt x="152400" y="0"/>
                  </a:cubicBezTo>
                  <a:cubicBezTo>
                    <a:pt x="110300" y="0"/>
                    <a:pt x="76200" y="34100"/>
                    <a:pt x="76200" y="76200"/>
                  </a:cubicBezTo>
                  <a:cubicBezTo>
                    <a:pt x="76200" y="118301"/>
                    <a:pt x="110300" y="152400"/>
                    <a:pt x="152400" y="152400"/>
                  </a:cubicBezTo>
                  <a:close/>
                  <a:moveTo>
                    <a:pt x="304800" y="304800"/>
                  </a:moveTo>
                  <a:cubicBezTo>
                    <a:pt x="304800" y="237268"/>
                    <a:pt x="260890" y="180118"/>
                    <a:pt x="200120" y="160020"/>
                  </a:cubicBezTo>
                  <a:cubicBezTo>
                    <a:pt x="186023" y="168021"/>
                    <a:pt x="169736" y="172688"/>
                    <a:pt x="152400" y="172688"/>
                  </a:cubicBezTo>
                  <a:cubicBezTo>
                    <a:pt x="135065" y="172688"/>
                    <a:pt x="118777" y="168021"/>
                    <a:pt x="104680" y="160020"/>
                  </a:cubicBezTo>
                  <a:cubicBezTo>
                    <a:pt x="43910" y="180023"/>
                    <a:pt x="0" y="237268"/>
                    <a:pt x="0" y="304800"/>
                  </a:cubicBezTo>
                  <a:lnTo>
                    <a:pt x="60960" y="304800"/>
                  </a:lnTo>
                  <a:lnTo>
                    <a:pt x="60960" y="264128"/>
                  </a:lnTo>
                  <a:lnTo>
                    <a:pt x="76200" y="264128"/>
                  </a:lnTo>
                  <a:lnTo>
                    <a:pt x="76200" y="304800"/>
                  </a:lnTo>
                  <a:lnTo>
                    <a:pt x="228600" y="304800"/>
                  </a:lnTo>
                  <a:lnTo>
                    <a:pt x="228600" y="264128"/>
                  </a:lnTo>
                  <a:lnTo>
                    <a:pt x="243840" y="264128"/>
                  </a:lnTo>
                  <a:lnTo>
                    <a:pt x="243840" y="304800"/>
                  </a:lnTo>
                  <a:lnTo>
                    <a:pt x="304800" y="3048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/>
            </a:p>
          </p:txBody>
        </p:sp>
      </p:grpSp>
      <p:sp>
        <p:nvSpPr>
          <p:cNvPr id="10" name="Subtitle 3">
            <a:extLst>
              <a:ext uri="{FF2B5EF4-FFF2-40B4-BE49-F238E27FC236}">
                <a16:creationId xmlns:a16="http://schemas.microsoft.com/office/drawing/2014/main" id="{0ADFD584-4609-4174-1AF2-CFA541F9B44B}"/>
              </a:ext>
            </a:extLst>
          </p:cNvPr>
          <p:cNvSpPr txBox="1">
            <a:spLocks/>
          </p:cNvSpPr>
          <p:nvPr/>
        </p:nvSpPr>
        <p:spPr>
          <a:xfrm>
            <a:off x="9719734" y="4707745"/>
            <a:ext cx="5746044" cy="7170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061893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3347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694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387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6733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080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427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6773" indent="0" algn="ctr" defTabSz="106189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b="0" dirty="0">
                <a:solidFill>
                  <a:schemeClr val="bg1"/>
                </a:solidFill>
              </a:rPr>
              <a:t>OUT-OF-SCHOOL CHILDREN INITIATIVE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400" spc="600" dirty="0">
                <a:solidFill>
                  <a:schemeClr val="bg1"/>
                </a:solidFill>
              </a:rPr>
              <a:t>  ALLINSCHOOL.ORG</a:t>
            </a:r>
          </a:p>
        </p:txBody>
      </p:sp>
    </p:spTree>
    <p:extLst>
      <p:ext uri="{BB962C8B-B14F-4D97-AF65-F5344CB8AC3E}">
        <p14:creationId xmlns:p14="http://schemas.microsoft.com/office/powerpoint/2010/main" val="134366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6B09E168-567A-B3FC-C8C3-C442E831D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 b="9557"/>
          <a:stretch/>
        </p:blipFill>
        <p:spPr>
          <a:xfrm>
            <a:off x="-76200" y="-76979"/>
            <a:ext cx="15398750" cy="805705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849C4FD-D84E-4227-8E7D-53C87419CD6A}"/>
              </a:ext>
            </a:extLst>
          </p:cNvPr>
          <p:cNvGrpSpPr/>
          <p:nvPr/>
        </p:nvGrpSpPr>
        <p:grpSpPr>
          <a:xfrm>
            <a:off x="1" y="7635712"/>
            <a:ext cx="15243175" cy="343995"/>
            <a:chOff x="0" y="4369869"/>
            <a:chExt cx="9586251" cy="2754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E1F2B4-C0E4-0843-43AE-26ED434D9B7B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4F6BE3-20DC-F3B5-AB7D-3AB9B8424A62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CE915A-CCF6-C387-8EA3-DB4BDB626CC5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D3A43D-94F8-6476-510C-3EBA93FA80E7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77BC17D-D3DD-00BE-43DC-90FC2C5987EB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D4AFF9-D834-25AB-F437-E762809B5928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271758-9A54-ABB0-22FB-DB7F7FF8770B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E67EAA-A167-5B0B-F41A-83CA04C256D2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446B23-A9DA-8821-BE1F-9DB5B81CE2E8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33DBE77-3409-378E-CEE0-E23D905A0CF6}"/>
              </a:ext>
            </a:extLst>
          </p:cNvPr>
          <p:cNvSpPr/>
          <p:nvPr/>
        </p:nvSpPr>
        <p:spPr>
          <a:xfrm>
            <a:off x="0" y="4171511"/>
            <a:ext cx="5223800" cy="345377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936361-4F5C-6CC4-4EA6-7ED0BB49D6C6}"/>
              </a:ext>
            </a:extLst>
          </p:cNvPr>
          <p:cNvCxnSpPr>
            <a:cxnSpLocks/>
          </p:cNvCxnSpPr>
          <p:nvPr/>
        </p:nvCxnSpPr>
        <p:spPr>
          <a:xfrm>
            <a:off x="336053" y="4912189"/>
            <a:ext cx="4401992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87A57380-3D0F-975C-D624-CF818C25C797}"/>
              </a:ext>
            </a:extLst>
          </p:cNvPr>
          <p:cNvSpPr txBox="1">
            <a:spLocks/>
          </p:cNvSpPr>
          <p:nvPr/>
        </p:nvSpPr>
        <p:spPr>
          <a:xfrm>
            <a:off x="336054" y="5218593"/>
            <a:ext cx="4887747" cy="2398162"/>
          </a:xfrm>
          <a:prstGeom prst="rect">
            <a:avLst/>
          </a:prstGeom>
        </p:spPr>
        <p:txBody>
          <a:bodyPr vert="horz" lIns="64008" tIns="32004" rIns="64008" bIns="32004" rtlCol="0" anchor="t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10"/>
              </a:spcBef>
            </a:pPr>
            <a:r>
              <a:rPr lang="en-US" sz="1680" dirty="0">
                <a:solidFill>
                  <a:schemeClr val="accent1"/>
                </a:solidFill>
              </a:rPr>
              <a:t>EVENT NAME</a:t>
            </a:r>
          </a:p>
          <a:p>
            <a:pPr algn="l">
              <a:spcBef>
                <a:spcPts val="210"/>
              </a:spcBef>
            </a:pPr>
            <a:endParaRPr lang="en-US" sz="1680" b="0" dirty="0"/>
          </a:p>
          <a:p>
            <a:pPr algn="l">
              <a:spcBef>
                <a:spcPts val="210"/>
              </a:spcBef>
            </a:pPr>
            <a:r>
              <a:rPr lang="en-US" sz="1680" b="0" dirty="0"/>
              <a:t>Date</a:t>
            </a:r>
          </a:p>
          <a:p>
            <a:pPr algn="l">
              <a:spcBef>
                <a:spcPts val="210"/>
              </a:spcBef>
            </a:pPr>
            <a:endParaRPr lang="en-US" sz="1680" b="0" dirty="0"/>
          </a:p>
          <a:p>
            <a:pPr algn="l">
              <a:spcBef>
                <a:spcPts val="210"/>
              </a:spcBef>
            </a:pPr>
            <a:r>
              <a:rPr lang="en-US" sz="1680" b="0" dirty="0"/>
              <a:t>Location</a:t>
            </a:r>
          </a:p>
          <a:p>
            <a:pPr algn="l">
              <a:spcBef>
                <a:spcPts val="210"/>
              </a:spcBef>
            </a:pPr>
            <a:endParaRPr lang="en-US" sz="1680" b="0" dirty="0"/>
          </a:p>
          <a:p>
            <a:pPr algn="l">
              <a:spcBef>
                <a:spcPts val="210"/>
              </a:spcBef>
            </a:pPr>
            <a:r>
              <a:rPr lang="en-US" sz="1680" b="0" dirty="0"/>
              <a:t>Link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0F24B2-25E4-AF33-0B91-17998360CDA2}"/>
              </a:ext>
            </a:extLst>
          </p:cNvPr>
          <p:cNvSpPr txBox="1"/>
          <p:nvPr/>
        </p:nvSpPr>
        <p:spPr>
          <a:xfrm>
            <a:off x="293022" y="4379788"/>
            <a:ext cx="4674746" cy="4370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40" spc="56" dirty="0">
                <a:solidFill>
                  <a:schemeClr val="accent2"/>
                </a:solidFill>
                <a:latin typeface="Aleo" panose="020F0502020204030203" pitchFamily="34" charset="77"/>
              </a:rPr>
              <a:t>Out-of-School Children Initiative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065E88D6-EA6A-925A-65D9-86B881E8C322}"/>
              </a:ext>
            </a:extLst>
          </p:cNvPr>
          <p:cNvSpPr txBox="1">
            <a:spLocks/>
          </p:cNvSpPr>
          <p:nvPr/>
        </p:nvSpPr>
        <p:spPr>
          <a:xfrm>
            <a:off x="11074400" y="239488"/>
            <a:ext cx="4777893" cy="45911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61924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8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695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09619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71543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3467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95390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spc="600" dirty="0">
                <a:solidFill>
                  <a:schemeClr val="bg1"/>
                </a:solidFill>
              </a:rPr>
              <a:t> ALLINSCHOOL.ORG</a:t>
            </a:r>
          </a:p>
        </p:txBody>
      </p:sp>
    </p:spTree>
    <p:extLst>
      <p:ext uri="{BB962C8B-B14F-4D97-AF65-F5344CB8AC3E}">
        <p14:creationId xmlns:p14="http://schemas.microsoft.com/office/powerpoint/2010/main" val="91254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35E45-8B61-3926-2B32-C4C5C6C8DC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7994" y="576158"/>
            <a:ext cx="13267254" cy="5009540"/>
          </a:xfrm>
        </p:spPr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1742E2-D15B-C24E-E352-B939BC67E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3419" y="7240321"/>
            <a:ext cx="7863512" cy="502623"/>
          </a:xfrm>
          <a:noFill/>
        </p:spPr>
        <p:txBody>
          <a:bodyPr anchor="ctr">
            <a:normAutofit/>
          </a:bodyPr>
          <a:lstStyle/>
          <a:p>
            <a:r>
              <a:rPr lang="en-US" sz="2940" b="0" dirty="0">
                <a:solidFill>
                  <a:schemeClr val="accent2"/>
                </a:solidFill>
                <a:latin typeface="Aleo Light" panose="020F0302020204030203" pitchFamily="34" charset="77"/>
              </a:rPr>
              <a:t>    </a:t>
            </a:r>
            <a:r>
              <a:rPr lang="en-US" sz="2940" b="0">
                <a:solidFill>
                  <a:schemeClr val="accent2"/>
                </a:solidFill>
                <a:latin typeface="Aleo Light" panose="020F0302020204030203" pitchFamily="34" charset="77"/>
              </a:rPr>
              <a:t>Global Out-of-School </a:t>
            </a:r>
            <a:r>
              <a:rPr lang="en-US" sz="2940" b="0" dirty="0">
                <a:solidFill>
                  <a:schemeClr val="accent2"/>
                </a:solidFill>
                <a:latin typeface="Aleo Light" panose="020F0302020204030203" pitchFamily="34" charset="77"/>
              </a:rPr>
              <a:t>Children Initiative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949A3E-DCFC-8E00-CD3A-A22263AD0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1"/>
          <a:stretch/>
        </p:blipFill>
        <p:spPr>
          <a:xfrm>
            <a:off x="0" y="7093198"/>
            <a:ext cx="3820488" cy="79686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C63EAD8-8866-8015-0028-5359690ED07A}"/>
              </a:ext>
            </a:extLst>
          </p:cNvPr>
          <p:cNvGrpSpPr/>
          <p:nvPr/>
        </p:nvGrpSpPr>
        <p:grpSpPr>
          <a:xfrm>
            <a:off x="1" y="6643814"/>
            <a:ext cx="15243175" cy="343995"/>
            <a:chOff x="0" y="4369869"/>
            <a:chExt cx="9586251" cy="27549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F61DA34-CB42-484E-8A16-6075F1EF1DE9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BF61DE1-29B6-AC1E-9618-FC2B0A7F9086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897DA04-2F73-C299-4B63-2B7CC777DE90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D60BBBE-8C67-C8AE-CBA6-6A814438325E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412259-E14B-C8B5-F609-44256181A910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18374CC-2E35-E116-DE64-830BA1B5FB93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0528E33-FDB0-D492-BA74-E86C92DDC250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005513F-9EBC-CDA2-E597-2E32894A6295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3D7EA84-3FB2-E89F-64C2-728D28D1A5FA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34993F56-EC73-56E6-7310-7C5EB3368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82656" y="7185875"/>
            <a:ext cx="2734930" cy="57737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021BB3AD-7814-32C3-0D33-844756DBD930}"/>
              </a:ext>
            </a:extLst>
          </p:cNvPr>
          <p:cNvSpPr txBox="1">
            <a:spLocks/>
          </p:cNvSpPr>
          <p:nvPr/>
        </p:nvSpPr>
        <p:spPr>
          <a:xfrm>
            <a:off x="1097995" y="5119511"/>
            <a:ext cx="6703615" cy="1120140"/>
          </a:xfrm>
          <a:prstGeom prst="rect">
            <a:avLst/>
          </a:prstGeom>
        </p:spPr>
        <p:txBody>
          <a:bodyPr vert="horz" lIns="64008" tIns="32004" rIns="64008" bIns="32004" rtlCol="0" anchor="b">
            <a:normAutofit/>
          </a:bodyPr>
          <a:lstStyle>
            <a:lvl1pPr algn="ctr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99" b="0" i="0" kern="1200">
                <a:solidFill>
                  <a:schemeClr val="accent2"/>
                </a:solidFill>
                <a:latin typeface="Aleo Light" panose="020F0302020204030203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3150" dirty="0"/>
              <a:t>Figure Title Goes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535199C-06CF-9D8B-F25F-30646A228958}"/>
              </a:ext>
            </a:extLst>
          </p:cNvPr>
          <p:cNvSpPr txBox="1">
            <a:spLocks/>
          </p:cNvSpPr>
          <p:nvPr/>
        </p:nvSpPr>
        <p:spPr>
          <a:xfrm>
            <a:off x="1097994" y="6239652"/>
            <a:ext cx="11428584" cy="321384"/>
          </a:xfrm>
          <a:prstGeom prst="rect">
            <a:avLst/>
          </a:prstGeom>
        </p:spPr>
        <p:txBody>
          <a:bodyPr/>
          <a:lstStyle>
            <a:lvl1pPr marL="380962" indent="-380962" algn="l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Char char="•"/>
              <a:defRPr sz="4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2886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4810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6733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8657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short description for the chart or information graphic will go here.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002D2F1E-6B0A-1398-C062-233DB66656F3}"/>
              </a:ext>
            </a:extLst>
          </p:cNvPr>
          <p:cNvSpPr txBox="1">
            <a:spLocks/>
          </p:cNvSpPr>
          <p:nvPr/>
        </p:nvSpPr>
        <p:spPr>
          <a:xfrm>
            <a:off x="10566400" y="162469"/>
            <a:ext cx="4777893" cy="33667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61924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8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695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09619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71543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3467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95390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400" spc="600" dirty="0">
                <a:solidFill>
                  <a:schemeClr val="bg1"/>
                </a:solidFill>
              </a:rPr>
              <a:t> ALLINSCHOOL.ORG</a:t>
            </a:r>
          </a:p>
        </p:txBody>
      </p:sp>
    </p:spTree>
    <p:extLst>
      <p:ext uri="{BB962C8B-B14F-4D97-AF65-F5344CB8AC3E}">
        <p14:creationId xmlns:p14="http://schemas.microsoft.com/office/powerpoint/2010/main" val="2906293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CEF">
      <a:dk1>
        <a:srgbClr val="000000"/>
      </a:dk1>
      <a:lt1>
        <a:srgbClr val="FFFFFF"/>
      </a:lt1>
      <a:dk2>
        <a:srgbClr val="777778"/>
      </a:dk2>
      <a:lt2>
        <a:srgbClr val="D7D0C8"/>
      </a:lt2>
      <a:accent1>
        <a:srgbClr val="00AEEF"/>
      </a:accent1>
      <a:accent2>
        <a:srgbClr val="364DA1"/>
      </a:accent2>
      <a:accent3>
        <a:srgbClr val="691D74"/>
      </a:accent3>
      <a:accent4>
        <a:srgbClr val="F16920"/>
      </a:accent4>
      <a:accent5>
        <a:srgbClr val="7FBD41"/>
      </a:accent5>
      <a:accent6>
        <a:srgbClr val="E13319"/>
      </a:accent6>
      <a:hlink>
        <a:srgbClr val="364DA1"/>
      </a:hlink>
      <a:folHlink>
        <a:srgbClr val="00AEE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DEC1F0761294CACFB2EA050F371B4" ma:contentTypeVersion="9" ma:contentTypeDescription="Create a new document." ma:contentTypeScope="" ma:versionID="0803b098c50cbd827cf6713768198374">
  <xsd:schema xmlns:xsd="http://www.w3.org/2001/XMLSchema" xmlns:xs="http://www.w3.org/2001/XMLSchema" xmlns:p="http://schemas.microsoft.com/office/2006/metadata/properties" xmlns:ns2="ca37cef5-d76b-462f-b7df-99e96f74f866" xmlns:ns3="b4f6ec6a-dcf3-479e-8d5a-eeb3a74b8654" xmlns:ns4="ca283e0b-db31-4043-a2ef-b80661bf084a" targetNamespace="http://schemas.microsoft.com/office/2006/metadata/properties" ma:root="true" ma:fieldsID="2315c99f92b4f900da1351ad1307baf6" ns2:_="" ns3:_="" ns4:_="">
    <xsd:import namespace="ca37cef5-d76b-462f-b7df-99e96f74f866"/>
    <xsd:import namespace="b4f6ec6a-dcf3-479e-8d5a-eeb3a74b8654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7cef5-d76b-462f-b7df-99e96f74f8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6ec6a-dcf3-479e-8d5a-eeb3a74b86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e54d47d-42a3-4214-8ca8-1b80455558f9}" ma:internalName="TaxCatchAll" ma:showField="CatchAllData" ma:web="ca37cef5-d76b-462f-b7df-99e96f74f8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a37cef5-d76b-462f-b7df-99e96f74f866">RFHZET2QM3D3-1700166127-13</_dlc_DocId>
    <_dlc_DocIdUrl xmlns="ca37cef5-d76b-462f-b7df-99e96f74f866">
      <Url>https://unicef.sharepoint.com/teams/PD-OOSCI/_layouts/15/DocIdRedir.aspx?ID=RFHZET2QM3D3-1700166127-13</Url>
      <Description>RFHZET2QM3D3-1700166127-13</Description>
    </_dlc_DocIdUrl>
    <TaxCatchAll xmlns="ca283e0b-db31-4043-a2ef-b80661bf084a" xsi:nil="true"/>
    <lcf76f155ced4ddcb4097134ff3c332f xmlns="b4f6ec6a-dcf3-479e-8d5a-eeb3a74b86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323747-2AF0-4320-946E-74D0D568C6A2}"/>
</file>

<file path=customXml/itemProps2.xml><?xml version="1.0" encoding="utf-8"?>
<ds:datastoreItem xmlns:ds="http://schemas.openxmlformats.org/officeDocument/2006/customXml" ds:itemID="{AF613830-D97B-44C3-AC4B-46ED22BF9017}"/>
</file>

<file path=customXml/itemProps3.xml><?xml version="1.0" encoding="utf-8"?>
<ds:datastoreItem xmlns:ds="http://schemas.openxmlformats.org/officeDocument/2006/customXml" ds:itemID="{F4CC964D-1A88-4A0B-9970-082B85062286}"/>
</file>

<file path=customXml/itemProps4.xml><?xml version="1.0" encoding="utf-8"?>
<ds:datastoreItem xmlns:ds="http://schemas.openxmlformats.org/officeDocument/2006/customXml" ds:itemID="{CA84DE7D-772B-4D76-9EB1-8BE1BF93F68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5254</TotalTime>
  <Words>134</Words>
  <Application>Microsoft Macintosh PowerPoint</Application>
  <PresentationFormat>Custom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Aleo</vt:lpstr>
      <vt:lpstr>Aleo Light</vt:lpstr>
      <vt:lpstr>Arial</vt:lpstr>
      <vt:lpstr>Calibri</vt:lpstr>
      <vt:lpstr>Calibri Light</vt:lpstr>
      <vt:lpstr>Office Theme</vt:lpstr>
      <vt:lpstr>Operational Manual</vt:lpstr>
      <vt:lpstr>Regional Report</vt:lpstr>
      <vt:lpstr>Event Name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Big Yellow Taxi, Inc.</dc:creator>
  <cp:keywords/>
  <dc:description/>
  <cp:lastModifiedBy>Nicolette</cp:lastModifiedBy>
  <cp:revision>243</cp:revision>
  <dcterms:created xsi:type="dcterms:W3CDTF">2021-11-14T03:57:20Z</dcterms:created>
  <dcterms:modified xsi:type="dcterms:W3CDTF">2023-04-05T17:49:50Z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0x010100A64DEC1F0761294CACFB2EA050F371B4</vt:lpwstr>
  </property>
  <property fmtid="{D5CDD505-2E9C-101B-9397-08002B2CF9AE}" pid="3" name="_dlc_DocIdItemGuid">
    <vt:lpwstr>ebb18bc5-078f-408f-b8d8-07983b7584c2</vt:lpwstr>
  </property>
</Properties>
</file>